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1"/>
  </p:notesMasterIdLst>
  <p:sldIdLst>
    <p:sldId id="357" r:id="rId2"/>
    <p:sldId id="256" r:id="rId3"/>
    <p:sldId id="300" r:id="rId4"/>
    <p:sldId id="358" r:id="rId5"/>
    <p:sldId id="336" r:id="rId6"/>
    <p:sldId id="364" r:id="rId7"/>
    <p:sldId id="365" r:id="rId8"/>
    <p:sldId id="356" r:id="rId9"/>
    <p:sldId id="371" r:id="rId10"/>
    <p:sldId id="367" r:id="rId11"/>
    <p:sldId id="338" r:id="rId12"/>
    <p:sldId id="341" r:id="rId13"/>
    <p:sldId id="343" r:id="rId14"/>
    <p:sldId id="372" r:id="rId15"/>
    <p:sldId id="376" r:id="rId16"/>
    <p:sldId id="344" r:id="rId17"/>
    <p:sldId id="380" r:id="rId18"/>
    <p:sldId id="379" r:id="rId19"/>
    <p:sldId id="381" r:id="rId20"/>
    <p:sldId id="378" r:id="rId21"/>
    <p:sldId id="382" r:id="rId22"/>
    <p:sldId id="374" r:id="rId23"/>
    <p:sldId id="377" r:id="rId24"/>
    <p:sldId id="274" r:id="rId25"/>
    <p:sldId id="523" r:id="rId26"/>
    <p:sldId id="524" r:id="rId27"/>
    <p:sldId id="312" r:id="rId28"/>
    <p:sldId id="345" r:id="rId29"/>
    <p:sldId id="369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CD444E-E91F-C14D-852C-66DDCB594949}" v="523" dt="2026-09-08T16:24:15.463"/>
    <p1510:client id="{D1E2B6ED-432D-4446-9709-26B2BBAA8A60}" v="1537" dt="2026-09-08T15:51:04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0225"/>
    <p:restoredTop sz="89024"/>
  </p:normalViewPr>
  <p:slideViewPr>
    <p:cSldViewPr snapToGrid="0">
      <p:cViewPr varScale="1">
        <p:scale>
          <a:sx n="97" d="100"/>
          <a:sy n="97" d="100"/>
        </p:scale>
        <p:origin x="216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White" userId="aa984103-a702-4fa6-abe2-8f7477a6bddf" providerId="ADAL" clId="{182E848B-0B88-5559-B1C6-78A1325F6E93}"/>
    <pc:docChg chg="undo custSel addSld delSld modSld">
      <pc:chgData name="Steven White" userId="aa984103-a702-4fa6-abe2-8f7477a6bddf" providerId="ADAL" clId="{182E848B-0B88-5559-B1C6-78A1325F6E93}" dt="2026-09-08T15:51:04.343" v="1535" actId="20577"/>
      <pc:docMkLst>
        <pc:docMk/>
      </pc:docMkLst>
      <pc:sldChg chg="addSp delSp modSp add mod modTransition modAnim">
        <pc:chgData name="Steven White" userId="aa984103-a702-4fa6-abe2-8f7477a6bddf" providerId="ADAL" clId="{182E848B-0B88-5559-B1C6-78A1325F6E93}" dt="2026-09-08T15:42:52.426" v="258"/>
        <pc:sldMkLst>
          <pc:docMk/>
          <pc:sldMk cId="2818996728" sldId="274"/>
        </pc:sldMkLst>
        <pc:spChg chg="mod">
          <ac:chgData name="Steven White" userId="aa984103-a702-4fa6-abe2-8f7477a6bddf" providerId="ADAL" clId="{182E848B-0B88-5559-B1C6-78A1325F6E93}" dt="2026-09-08T15:37:56.295" v="156" actId="20577"/>
          <ac:spMkLst>
            <pc:docMk/>
            <pc:sldMk cId="2818996728" sldId="274"/>
            <ac:spMk id="2" creationId="{1FBA46C0-E993-3043-9BA2-F084CC2A3962}"/>
          </ac:spMkLst>
        </pc:spChg>
        <pc:spChg chg="del">
          <ac:chgData name="Steven White" userId="aa984103-a702-4fa6-abe2-8f7477a6bddf" providerId="ADAL" clId="{182E848B-0B88-5559-B1C6-78A1325F6E93}" dt="2026-09-08T15:37:23.156" v="57" actId="478"/>
          <ac:spMkLst>
            <pc:docMk/>
            <pc:sldMk cId="2818996728" sldId="274"/>
            <ac:spMk id="3" creationId="{5FBB5587-F08D-194D-BB82-40D622F05A17}"/>
          </ac:spMkLst>
        </pc:spChg>
        <pc:spChg chg="add mod">
          <ac:chgData name="Steven White" userId="aa984103-a702-4fa6-abe2-8f7477a6bddf" providerId="ADAL" clId="{182E848B-0B88-5559-B1C6-78A1325F6E93}" dt="2026-09-08T15:42:24.474" v="254" actId="121"/>
          <ac:spMkLst>
            <pc:docMk/>
            <pc:sldMk cId="2818996728" sldId="274"/>
            <ac:spMk id="5" creationId="{C255011E-85C0-C303-72B0-29025B785310}"/>
          </ac:spMkLst>
        </pc:spChg>
        <pc:spChg chg="add del mod">
          <ac:chgData name="Steven White" userId="aa984103-a702-4fa6-abe2-8f7477a6bddf" providerId="ADAL" clId="{182E848B-0B88-5559-B1C6-78A1325F6E93}" dt="2026-09-08T15:37:25.535" v="58" actId="478"/>
          <ac:spMkLst>
            <pc:docMk/>
            <pc:sldMk cId="2818996728" sldId="274"/>
            <ac:spMk id="8" creationId="{7DCAC498-B603-5547-7E9C-B305E5A62254}"/>
          </ac:spMkLst>
        </pc:spChg>
        <pc:spChg chg="add del">
          <ac:chgData name="Steven White" userId="aa984103-a702-4fa6-abe2-8f7477a6bddf" providerId="ADAL" clId="{182E848B-0B88-5559-B1C6-78A1325F6E93}" dt="2026-09-08T15:39:45.781" v="214" actId="34122"/>
          <ac:spMkLst>
            <pc:docMk/>
            <pc:sldMk cId="2818996728" sldId="274"/>
            <ac:spMk id="11" creationId="{8E2F9B05-E152-452C-ABA2-D5FB8830B473}"/>
          </ac:spMkLst>
        </pc:spChg>
        <pc:spChg chg="add mod">
          <ac:chgData name="Steven White" userId="aa984103-a702-4fa6-abe2-8f7477a6bddf" providerId="ADAL" clId="{182E848B-0B88-5559-B1C6-78A1325F6E93}" dt="2026-09-08T15:38:28.347" v="171" actId="1076"/>
          <ac:spMkLst>
            <pc:docMk/>
            <pc:sldMk cId="2818996728" sldId="274"/>
            <ac:spMk id="12" creationId="{6079E6E7-68F0-2B31-48E5-D39FBCDA9847}"/>
          </ac:spMkLst>
        </pc:spChg>
        <pc:spChg chg="add mod">
          <ac:chgData name="Steven White" userId="aa984103-a702-4fa6-abe2-8f7477a6bddf" providerId="ADAL" clId="{182E848B-0B88-5559-B1C6-78A1325F6E93}" dt="2026-09-08T15:41:18.166" v="231" actId="1076"/>
          <ac:spMkLst>
            <pc:docMk/>
            <pc:sldMk cId="2818996728" sldId="274"/>
            <ac:spMk id="13" creationId="{A82DF402-F0F4-D509-F3B2-B2BE087074AE}"/>
          </ac:spMkLst>
        </pc:spChg>
        <pc:spChg chg="add del mod">
          <ac:chgData name="Steven White" userId="aa984103-a702-4fa6-abe2-8f7477a6bddf" providerId="ADAL" clId="{182E848B-0B88-5559-B1C6-78A1325F6E93}" dt="2026-09-08T15:39:15.682" v="211" actId="478"/>
          <ac:spMkLst>
            <pc:docMk/>
            <pc:sldMk cId="2818996728" sldId="274"/>
            <ac:spMk id="14" creationId="{7A1FEF2D-FD14-59F7-D9F6-B27722848FAF}"/>
          </ac:spMkLst>
        </pc:spChg>
        <pc:spChg chg="add del mod">
          <ac:chgData name="Steven White" userId="aa984103-a702-4fa6-abe2-8f7477a6bddf" providerId="ADAL" clId="{182E848B-0B88-5559-B1C6-78A1325F6E93}" dt="2026-09-08T15:40:44.254" v="229" actId="478"/>
          <ac:spMkLst>
            <pc:docMk/>
            <pc:sldMk cId="2818996728" sldId="274"/>
            <ac:spMk id="16" creationId="{5B91A16E-85B0-C679-55E2-1C9E87B765BA}"/>
          </ac:spMkLst>
        </pc:spChg>
        <pc:spChg chg="add">
          <ac:chgData name="Steven White" userId="aa984103-a702-4fa6-abe2-8f7477a6bddf" providerId="ADAL" clId="{182E848B-0B88-5559-B1C6-78A1325F6E93}" dt="2026-09-08T15:41:13.151" v="230" actId="11529"/>
          <ac:spMkLst>
            <pc:docMk/>
            <pc:sldMk cId="2818996728" sldId="274"/>
            <ac:spMk id="17" creationId="{2CFF8AC9-DBFC-FF2C-4301-59D1D96E8DCE}"/>
          </ac:spMkLst>
        </pc:spChg>
        <pc:spChg chg="add">
          <ac:chgData name="Steven White" userId="aa984103-a702-4fa6-abe2-8f7477a6bddf" providerId="ADAL" clId="{182E848B-0B88-5559-B1C6-78A1325F6E93}" dt="2026-09-08T15:41:43.982" v="232" actId="11529"/>
          <ac:spMkLst>
            <pc:docMk/>
            <pc:sldMk cId="2818996728" sldId="274"/>
            <ac:spMk id="18" creationId="{65C9A39C-8453-1847-E9F3-B353257CEB75}"/>
          </ac:spMkLst>
        </pc:spChg>
        <pc:spChg chg="add mod">
          <ac:chgData name="Steven White" userId="aa984103-a702-4fa6-abe2-8f7477a6bddf" providerId="ADAL" clId="{182E848B-0B88-5559-B1C6-78A1325F6E93}" dt="2026-09-08T15:42:04.565" v="238" actId="20577"/>
          <ac:spMkLst>
            <pc:docMk/>
            <pc:sldMk cId="2818996728" sldId="274"/>
            <ac:spMk id="21" creationId="{327D37F2-3C4D-517C-5CF4-B58B23CA14E0}"/>
          </ac:spMkLst>
        </pc:spChg>
        <pc:spChg chg="add mod">
          <ac:chgData name="Steven White" userId="aa984103-a702-4fa6-abe2-8f7477a6bddf" providerId="ADAL" clId="{182E848B-0B88-5559-B1C6-78A1325F6E93}" dt="2026-09-08T15:42:20.380" v="253" actId="114"/>
          <ac:spMkLst>
            <pc:docMk/>
            <pc:sldMk cId="2818996728" sldId="274"/>
            <ac:spMk id="22" creationId="{5195A8B7-9E63-3C5E-5529-85ECAD1F4F84}"/>
          </ac:spMkLst>
        </pc:spChg>
        <pc:picChg chg="mod">
          <ac:chgData name="Steven White" userId="aa984103-a702-4fa6-abe2-8f7477a6bddf" providerId="ADAL" clId="{182E848B-0B88-5559-B1C6-78A1325F6E93}" dt="2026-09-08T15:40:39.485" v="228" actId="167"/>
          <ac:picMkLst>
            <pc:docMk/>
            <pc:sldMk cId="2818996728" sldId="274"/>
            <ac:picMk id="6" creationId="{96821640-B914-D144-AD2C-B5956363A613}"/>
          </ac:picMkLst>
        </pc:picChg>
        <pc:picChg chg="add mod">
          <ac:chgData name="Steven White" userId="aa984103-a702-4fa6-abe2-8f7477a6bddf" providerId="ADAL" clId="{182E848B-0B88-5559-B1C6-78A1325F6E93}" dt="2026-09-08T15:38:10.911" v="158"/>
          <ac:picMkLst>
            <pc:docMk/>
            <pc:sldMk cId="2818996728" sldId="274"/>
            <ac:picMk id="11" creationId="{C4F806B6-4DAF-47BF-ACE1-C86236FAA637}"/>
          </ac:picMkLst>
        </pc:picChg>
        <pc:inkChg chg="add del">
          <ac:chgData name="Steven White" userId="aa984103-a702-4fa6-abe2-8f7477a6bddf" providerId="ADAL" clId="{182E848B-0B88-5559-B1C6-78A1325F6E93}" dt="2026-09-08T15:39:49.082" v="215" actId="478"/>
          <ac:inkMkLst>
            <pc:docMk/>
            <pc:sldMk cId="2818996728" sldId="274"/>
            <ac:inkMk id="15" creationId="{81C007ED-C643-7A30-5B45-10323949775D}"/>
          </ac:inkMkLst>
        </pc:inkChg>
        <pc:cxnChg chg="add">
          <ac:chgData name="Steven White" userId="aa984103-a702-4fa6-abe2-8f7477a6bddf" providerId="ADAL" clId="{182E848B-0B88-5559-B1C6-78A1325F6E93}" dt="2026-09-08T15:38:06.505" v="157" actId="11529"/>
          <ac:cxnSpMkLst>
            <pc:docMk/>
            <pc:sldMk cId="2818996728" sldId="274"/>
            <ac:cxnSpMk id="10" creationId="{BDB2A8EA-D837-628B-077D-55DAD3B295C6}"/>
          </ac:cxnSpMkLst>
        </pc:cxnChg>
        <pc:cxnChg chg="add">
          <ac:chgData name="Steven White" userId="aa984103-a702-4fa6-abe2-8f7477a6bddf" providerId="ADAL" clId="{182E848B-0B88-5559-B1C6-78A1325F6E93}" dt="2026-09-08T15:41:57.110" v="233" actId="11529"/>
          <ac:cxnSpMkLst>
            <pc:docMk/>
            <pc:sldMk cId="2818996728" sldId="274"/>
            <ac:cxnSpMk id="20" creationId="{22E9F718-ACB2-A6C4-D0F0-EE87016765FF}"/>
          </ac:cxnSpMkLst>
        </pc:cxnChg>
      </pc:sldChg>
      <pc:sldChg chg="addSp modSp mod">
        <pc:chgData name="Steven White" userId="aa984103-a702-4fa6-abe2-8f7477a6bddf" providerId="ADAL" clId="{182E848B-0B88-5559-B1C6-78A1325F6E93}" dt="2026-09-08T15:50:11.841" v="1208" actId="20577"/>
        <pc:sldMkLst>
          <pc:docMk/>
          <pc:sldMk cId="134967712" sldId="312"/>
        </pc:sldMkLst>
        <pc:spChg chg="mod">
          <ac:chgData name="Steven White" userId="aa984103-a702-4fa6-abe2-8f7477a6bddf" providerId="ADAL" clId="{182E848B-0B88-5559-B1C6-78A1325F6E93}" dt="2026-09-08T15:45:34.390" v="362" actId="20577"/>
          <ac:spMkLst>
            <pc:docMk/>
            <pc:sldMk cId="134967712" sldId="312"/>
            <ac:spMk id="2" creationId="{D846A826-38FA-31FF-902C-A5109CB88B46}"/>
          </ac:spMkLst>
        </pc:spChg>
        <pc:spChg chg="mod">
          <ac:chgData name="Steven White" userId="aa984103-a702-4fa6-abe2-8f7477a6bddf" providerId="ADAL" clId="{182E848B-0B88-5559-B1C6-78A1325F6E93}" dt="2026-09-08T15:50:11.841" v="1208" actId="20577"/>
          <ac:spMkLst>
            <pc:docMk/>
            <pc:sldMk cId="134967712" sldId="312"/>
            <ac:spMk id="3" creationId="{C6EE6A6D-AE37-4E74-1AF2-5695BE9E92A3}"/>
          </ac:spMkLst>
        </pc:spChg>
        <pc:spChg chg="add mod">
          <ac:chgData name="Steven White" userId="aa984103-a702-4fa6-abe2-8f7477a6bddf" providerId="ADAL" clId="{182E848B-0B88-5559-B1C6-78A1325F6E93}" dt="2026-09-08T15:47:12.106" v="418" actId="1076"/>
          <ac:spMkLst>
            <pc:docMk/>
            <pc:sldMk cId="134967712" sldId="312"/>
            <ac:spMk id="4" creationId="{4557EB5B-A433-674A-A31D-6E4B5B76A8F0}"/>
          </ac:spMkLst>
        </pc:spChg>
        <pc:cxnChg chg="add mod">
          <ac:chgData name="Steven White" userId="aa984103-a702-4fa6-abe2-8f7477a6bddf" providerId="ADAL" clId="{182E848B-0B88-5559-B1C6-78A1325F6E93}" dt="2026-09-08T15:48:00.212" v="461" actId="692"/>
          <ac:cxnSpMkLst>
            <pc:docMk/>
            <pc:sldMk cId="134967712" sldId="312"/>
            <ac:cxnSpMk id="7" creationId="{230B9A30-1EEE-1E45-F0F8-F06A70957177}"/>
          </ac:cxnSpMkLst>
        </pc:cxnChg>
      </pc:sldChg>
      <pc:sldChg chg="modSp mod">
        <pc:chgData name="Steven White" userId="aa984103-a702-4fa6-abe2-8f7477a6bddf" providerId="ADAL" clId="{182E848B-0B88-5559-B1C6-78A1325F6E93}" dt="2026-09-08T15:50:34.916" v="1373" actId="20577"/>
        <pc:sldMkLst>
          <pc:docMk/>
          <pc:sldMk cId="3376216147" sldId="345"/>
        </pc:sldMkLst>
        <pc:spChg chg="mod">
          <ac:chgData name="Steven White" userId="aa984103-a702-4fa6-abe2-8f7477a6bddf" providerId="ADAL" clId="{182E848B-0B88-5559-B1C6-78A1325F6E93}" dt="2026-09-08T15:45:49.822" v="372" actId="20577"/>
          <ac:spMkLst>
            <pc:docMk/>
            <pc:sldMk cId="3376216147" sldId="345"/>
            <ac:spMk id="2" creationId="{164F784F-0227-E986-060E-8FA2639C8768}"/>
          </ac:spMkLst>
        </pc:spChg>
        <pc:spChg chg="mod">
          <ac:chgData name="Steven White" userId="aa984103-a702-4fa6-abe2-8f7477a6bddf" providerId="ADAL" clId="{182E848B-0B88-5559-B1C6-78A1325F6E93}" dt="2026-09-08T15:50:34.916" v="1373" actId="20577"/>
          <ac:spMkLst>
            <pc:docMk/>
            <pc:sldMk cId="3376216147" sldId="345"/>
            <ac:spMk id="3" creationId="{3901999B-08B2-D5CE-88A1-48816640D674}"/>
          </ac:spMkLst>
        </pc:spChg>
      </pc:sldChg>
      <pc:sldChg chg="modSp del mod">
        <pc:chgData name="Steven White" userId="aa984103-a702-4fa6-abe2-8f7477a6bddf" providerId="ADAL" clId="{182E848B-0B88-5559-B1C6-78A1325F6E93}" dt="2026-09-08T15:49:56.652" v="1102" actId="2696"/>
        <pc:sldMkLst>
          <pc:docMk/>
          <pc:sldMk cId="161168804" sldId="375"/>
        </pc:sldMkLst>
        <pc:spChg chg="mod">
          <ac:chgData name="Steven White" userId="aa984103-a702-4fa6-abe2-8f7477a6bddf" providerId="ADAL" clId="{182E848B-0B88-5559-B1C6-78A1325F6E93}" dt="2026-09-08T15:44:16.374" v="347" actId="20577"/>
          <ac:spMkLst>
            <pc:docMk/>
            <pc:sldMk cId="161168804" sldId="375"/>
            <ac:spMk id="3" creationId="{AB99D093-93B0-9590-4719-AD647D9805B7}"/>
          </ac:spMkLst>
        </pc:spChg>
      </pc:sldChg>
      <pc:sldChg chg="modSp mod">
        <pc:chgData name="Steven White" userId="aa984103-a702-4fa6-abe2-8f7477a6bddf" providerId="ADAL" clId="{182E848B-0B88-5559-B1C6-78A1325F6E93}" dt="2026-09-08T15:51:04.343" v="1535" actId="20577"/>
        <pc:sldMkLst>
          <pc:docMk/>
          <pc:sldMk cId="1312658202" sldId="382"/>
        </pc:sldMkLst>
        <pc:spChg chg="mod">
          <ac:chgData name="Steven White" userId="aa984103-a702-4fa6-abe2-8f7477a6bddf" providerId="ADAL" clId="{182E848B-0B88-5559-B1C6-78A1325F6E93}" dt="2026-09-08T15:51:04.343" v="1535" actId="20577"/>
          <ac:spMkLst>
            <pc:docMk/>
            <pc:sldMk cId="1312658202" sldId="382"/>
            <ac:spMk id="3" creationId="{A8066124-A097-EC17-16E7-4BF4491230BF}"/>
          </ac:spMkLst>
        </pc:spChg>
      </pc:sldChg>
      <pc:sldChg chg="modSp add mod modTransition">
        <pc:chgData name="Steven White" userId="aa984103-a702-4fa6-abe2-8f7477a6bddf" providerId="ADAL" clId="{182E848B-0B88-5559-B1C6-78A1325F6E93}" dt="2026-09-08T15:43:16.007" v="302" actId="1076"/>
        <pc:sldMkLst>
          <pc:docMk/>
          <pc:sldMk cId="809240773" sldId="523"/>
        </pc:sldMkLst>
        <pc:spChg chg="mod">
          <ac:chgData name="Steven White" userId="aa984103-a702-4fa6-abe2-8f7477a6bddf" providerId="ADAL" clId="{182E848B-0B88-5559-B1C6-78A1325F6E93}" dt="2026-09-08T15:43:16.007" v="302" actId="1076"/>
          <ac:spMkLst>
            <pc:docMk/>
            <pc:sldMk cId="809240773" sldId="523"/>
            <ac:spMk id="2" creationId="{1FBA46C0-E993-3043-9BA2-F084CC2A3962}"/>
          </ac:spMkLst>
        </pc:spChg>
      </pc:sldChg>
      <pc:sldChg chg="modSp new mod">
        <pc:chgData name="Steven White" userId="aa984103-a702-4fa6-abe2-8f7477a6bddf" providerId="ADAL" clId="{182E848B-0B88-5559-B1C6-78A1325F6E93}" dt="2026-09-08T15:49:53.712" v="1101" actId="20577"/>
        <pc:sldMkLst>
          <pc:docMk/>
          <pc:sldMk cId="1886270535" sldId="524"/>
        </pc:sldMkLst>
        <pc:spChg chg="mod">
          <ac:chgData name="Steven White" userId="aa984103-a702-4fa6-abe2-8f7477a6bddf" providerId="ADAL" clId="{182E848B-0B88-5559-B1C6-78A1325F6E93}" dt="2026-09-08T15:45:27.320" v="358" actId="20577"/>
          <ac:spMkLst>
            <pc:docMk/>
            <pc:sldMk cId="1886270535" sldId="524"/>
            <ac:spMk id="2" creationId="{4E5B82F8-CF71-5F6F-75D0-5646944AC2F8}"/>
          </ac:spMkLst>
        </pc:spChg>
        <pc:spChg chg="mod">
          <ac:chgData name="Steven White" userId="aa984103-a702-4fa6-abe2-8f7477a6bddf" providerId="ADAL" clId="{182E848B-0B88-5559-B1C6-78A1325F6E93}" dt="2026-09-08T15:49:53.712" v="1101" actId="20577"/>
          <ac:spMkLst>
            <pc:docMk/>
            <pc:sldMk cId="1886270535" sldId="524"/>
            <ac:spMk id="3" creationId="{7197A6B8-EB7F-30F8-BC64-E08E76AA6848}"/>
          </ac:spMkLst>
        </pc:spChg>
      </pc:sldChg>
    </pc:docChg>
  </pc:docChgLst>
  <pc:docChgLst>
    <pc:chgData name="Steven White" userId="aa984103-a702-4fa6-abe2-8f7477a6bddf" providerId="ADAL" clId="{689ABEF0-56C0-5DA7-AED3-AFA321885446}"/>
    <pc:docChg chg="undo custSel addSld delSld modSld sldOrd modShowInfo">
      <pc:chgData name="Steven White" userId="aa984103-a702-4fa6-abe2-8f7477a6bddf" providerId="ADAL" clId="{689ABEF0-56C0-5DA7-AED3-AFA321885446}" dt="2026-09-08T16:28:07.289" v="24119" actId="20577"/>
      <pc:docMkLst>
        <pc:docMk/>
      </pc:docMkLst>
      <pc:sldChg chg="modSp mod ord">
        <pc:chgData name="Steven White" userId="aa984103-a702-4fa6-abe2-8f7477a6bddf" providerId="ADAL" clId="{689ABEF0-56C0-5DA7-AED3-AFA321885446}" dt="2026-09-08T14:42:45.594" v="21728" actId="20577"/>
        <pc:sldMkLst>
          <pc:docMk/>
          <pc:sldMk cId="3472453886" sldId="256"/>
        </pc:sldMkLst>
        <pc:spChg chg="mod">
          <ac:chgData name="Steven White" userId="aa984103-a702-4fa6-abe2-8f7477a6bddf" providerId="ADAL" clId="{689ABEF0-56C0-5DA7-AED3-AFA321885446}" dt="2026-09-08T14:42:45.594" v="21728" actId="20577"/>
          <ac:spMkLst>
            <pc:docMk/>
            <pc:sldMk cId="3472453886" sldId="256"/>
            <ac:spMk id="2" creationId="{9878757C-8C58-D046-0DC7-1924E1E07552}"/>
          </ac:spMkLst>
        </pc:spChg>
        <pc:spChg chg="mod">
          <ac:chgData name="Steven White" userId="aa984103-a702-4fa6-abe2-8f7477a6bddf" providerId="ADAL" clId="{689ABEF0-56C0-5DA7-AED3-AFA321885446}" dt="2026-08-11T16:32:14.797" v="15060" actId="1076"/>
          <ac:spMkLst>
            <pc:docMk/>
            <pc:sldMk cId="3472453886" sldId="256"/>
            <ac:spMk id="4" creationId="{594D03AE-5B83-F413-DA50-50C5B36C71F4}"/>
          </ac:spMkLst>
        </pc:spChg>
      </pc:sldChg>
      <pc:sldChg chg="addSp modSp mod">
        <pc:chgData name="Steven White" userId="aa984103-a702-4fa6-abe2-8f7477a6bddf" providerId="ADAL" clId="{689ABEF0-56C0-5DA7-AED3-AFA321885446}" dt="2026-09-08T16:06:24.746" v="23308" actId="20577"/>
        <pc:sldMkLst>
          <pc:docMk/>
          <pc:sldMk cId="2976317080" sldId="300"/>
        </pc:sldMkLst>
        <pc:spChg chg="mod">
          <ac:chgData name="Steven White" userId="aa984103-a702-4fa6-abe2-8f7477a6bddf" providerId="ADAL" clId="{689ABEF0-56C0-5DA7-AED3-AFA321885446}" dt="2026-09-08T16:06:24.746" v="23308" actId="20577"/>
          <ac:spMkLst>
            <pc:docMk/>
            <pc:sldMk cId="2976317080" sldId="300"/>
            <ac:spMk id="3" creationId="{229776A4-D0F1-AAAB-D932-6B53C3431CDD}"/>
          </ac:spMkLst>
        </pc:spChg>
        <pc:spChg chg="add mod">
          <ac:chgData name="Steven White" userId="aa984103-a702-4fa6-abe2-8f7477a6bddf" providerId="ADAL" clId="{689ABEF0-56C0-5DA7-AED3-AFA321885446}" dt="2026-09-08T01:35:52.198" v="18866" actId="1076"/>
          <ac:spMkLst>
            <pc:docMk/>
            <pc:sldMk cId="2976317080" sldId="300"/>
            <ac:spMk id="5" creationId="{87EF56AF-EC5D-FF6D-5AC9-CF1056E3AC84}"/>
          </ac:spMkLst>
        </pc:spChg>
        <pc:picChg chg="add mod">
          <ac:chgData name="Steven White" userId="aa984103-a702-4fa6-abe2-8f7477a6bddf" providerId="ADAL" clId="{689ABEF0-56C0-5DA7-AED3-AFA321885446}" dt="2026-09-08T01:35:53.479" v="18867" actId="1076"/>
          <ac:picMkLst>
            <pc:docMk/>
            <pc:sldMk cId="2976317080" sldId="300"/>
            <ac:picMk id="4" creationId="{A7F6FF1C-A3B6-69C1-0EA6-7A1E615F55DE}"/>
          </ac:picMkLst>
        </pc:picChg>
      </pc:sldChg>
      <pc:sldChg chg="addSp delSp modSp mod ord">
        <pc:chgData name="Steven White" userId="aa984103-a702-4fa6-abe2-8f7477a6bddf" providerId="ADAL" clId="{689ABEF0-56C0-5DA7-AED3-AFA321885446}" dt="2026-09-08T16:19:04.034" v="23586" actId="27636"/>
        <pc:sldMkLst>
          <pc:docMk/>
          <pc:sldMk cId="134967712" sldId="312"/>
        </pc:sldMkLst>
        <pc:spChg chg="mod">
          <ac:chgData name="Steven White" userId="aa984103-a702-4fa6-abe2-8f7477a6bddf" providerId="ADAL" clId="{689ABEF0-56C0-5DA7-AED3-AFA321885446}" dt="2026-08-11T15:35:44.502" v="14453" actId="20577"/>
          <ac:spMkLst>
            <pc:docMk/>
            <pc:sldMk cId="134967712" sldId="312"/>
            <ac:spMk id="2" creationId="{D846A826-38FA-31FF-902C-A5109CB88B46}"/>
          </ac:spMkLst>
        </pc:spChg>
        <pc:spChg chg="mod">
          <ac:chgData name="Steven White" userId="aa984103-a702-4fa6-abe2-8f7477a6bddf" providerId="ADAL" clId="{689ABEF0-56C0-5DA7-AED3-AFA321885446}" dt="2026-09-08T16:19:04.034" v="23586" actId="27636"/>
          <ac:spMkLst>
            <pc:docMk/>
            <pc:sldMk cId="134967712" sldId="312"/>
            <ac:spMk id="3" creationId="{C6EE6A6D-AE37-4E74-1AF2-5695BE9E92A3}"/>
          </ac:spMkLst>
        </pc:spChg>
        <pc:spChg chg="add del mod">
          <ac:chgData name="Steven White" userId="aa984103-a702-4fa6-abe2-8f7477a6bddf" providerId="ADAL" clId="{689ABEF0-56C0-5DA7-AED3-AFA321885446}" dt="2026-09-08T01:35:46.359" v="18863" actId="21"/>
          <ac:spMkLst>
            <pc:docMk/>
            <pc:sldMk cId="134967712" sldId="312"/>
            <ac:spMk id="6" creationId="{32B4A4E5-2F00-B6F5-95D6-7A196E6708D0}"/>
          </ac:spMkLst>
        </pc:spChg>
        <pc:picChg chg="add del mod">
          <ac:chgData name="Steven White" userId="aa984103-a702-4fa6-abe2-8f7477a6bddf" providerId="ADAL" clId="{689ABEF0-56C0-5DA7-AED3-AFA321885446}" dt="2026-09-08T01:34:05.289" v="18797" actId="478"/>
          <ac:picMkLst>
            <pc:docMk/>
            <pc:sldMk cId="134967712" sldId="312"/>
            <ac:picMk id="4" creationId="{FF5AB70D-B122-B2F6-AA54-76158FE9B945}"/>
          </ac:picMkLst>
        </pc:picChg>
        <pc:picChg chg="add mod">
          <ac:chgData name="Steven White" userId="aa984103-a702-4fa6-abe2-8f7477a6bddf" providerId="ADAL" clId="{689ABEF0-56C0-5DA7-AED3-AFA321885446}" dt="2026-09-08T01:35:02.902" v="18856" actId="14100"/>
          <ac:picMkLst>
            <pc:docMk/>
            <pc:sldMk cId="134967712" sldId="312"/>
            <ac:picMk id="5" creationId="{9D3A76C5-44CE-97F2-B2B2-67D9C59CD7C1}"/>
          </ac:picMkLst>
        </pc:picChg>
      </pc:sldChg>
      <pc:sldChg chg="addSp modSp new del mod ord modAnim">
        <pc:chgData name="Steven White" userId="aa984103-a702-4fa6-abe2-8f7477a6bddf" providerId="ADAL" clId="{689ABEF0-56C0-5DA7-AED3-AFA321885446}" dt="2026-09-07T23:57:35.552" v="15760" actId="2696"/>
        <pc:sldMkLst>
          <pc:docMk/>
          <pc:sldMk cId="3161518880" sldId="327"/>
        </pc:sldMkLst>
      </pc:sldChg>
      <pc:sldChg chg="modSp add del mod ord">
        <pc:chgData name="Steven White" userId="aa984103-a702-4fa6-abe2-8f7477a6bddf" providerId="ADAL" clId="{689ABEF0-56C0-5DA7-AED3-AFA321885446}" dt="2026-09-07T23:59:08.425" v="15923" actId="2696"/>
        <pc:sldMkLst>
          <pc:docMk/>
          <pc:sldMk cId="2843274049" sldId="328"/>
        </pc:sldMkLst>
      </pc:sldChg>
      <pc:sldChg chg="addSp modSp new del mod modAnim">
        <pc:chgData name="Steven White" userId="aa984103-a702-4fa6-abe2-8f7477a6bddf" providerId="ADAL" clId="{689ABEF0-56C0-5DA7-AED3-AFA321885446}" dt="2026-09-07T23:59:09.225" v="15924" actId="2696"/>
        <pc:sldMkLst>
          <pc:docMk/>
          <pc:sldMk cId="2350829697" sldId="329"/>
        </pc:sldMkLst>
      </pc:sldChg>
      <pc:sldChg chg="addSp delSp modSp new del mod">
        <pc:chgData name="Steven White" userId="aa984103-a702-4fa6-abe2-8f7477a6bddf" providerId="ADAL" clId="{689ABEF0-56C0-5DA7-AED3-AFA321885446}" dt="2026-09-07T23:59:09.910" v="15925" actId="2696"/>
        <pc:sldMkLst>
          <pc:docMk/>
          <pc:sldMk cId="3471400942" sldId="330"/>
        </pc:sldMkLst>
      </pc:sldChg>
      <pc:sldChg chg="addSp modSp new del mod modAnim">
        <pc:chgData name="Steven White" userId="aa984103-a702-4fa6-abe2-8f7477a6bddf" providerId="ADAL" clId="{689ABEF0-56C0-5DA7-AED3-AFA321885446}" dt="2026-09-07T23:59:12.094" v="15929" actId="2696"/>
        <pc:sldMkLst>
          <pc:docMk/>
          <pc:sldMk cId="4017778875" sldId="331"/>
        </pc:sldMkLst>
      </pc:sldChg>
      <pc:sldChg chg="addSp modSp new del mod">
        <pc:chgData name="Steven White" userId="aa984103-a702-4fa6-abe2-8f7477a6bddf" providerId="ADAL" clId="{689ABEF0-56C0-5DA7-AED3-AFA321885446}" dt="2026-09-07T23:59:12.710" v="15930" actId="2696"/>
        <pc:sldMkLst>
          <pc:docMk/>
          <pc:sldMk cId="3476547705" sldId="332"/>
        </pc:sldMkLst>
      </pc:sldChg>
      <pc:sldChg chg="addSp modSp new del mod">
        <pc:chgData name="Steven White" userId="aa984103-a702-4fa6-abe2-8f7477a6bddf" providerId="ADAL" clId="{689ABEF0-56C0-5DA7-AED3-AFA321885446}" dt="2026-09-07T23:59:14.370" v="15933" actId="2696"/>
        <pc:sldMkLst>
          <pc:docMk/>
          <pc:sldMk cId="3051803992" sldId="333"/>
        </pc:sldMkLst>
      </pc:sldChg>
      <pc:sldChg chg="modSp new mod ord">
        <pc:chgData name="Steven White" userId="aa984103-a702-4fa6-abe2-8f7477a6bddf" providerId="ADAL" clId="{689ABEF0-56C0-5DA7-AED3-AFA321885446}" dt="2026-09-08T13:45:30.124" v="18907" actId="20578"/>
        <pc:sldMkLst>
          <pc:docMk/>
          <pc:sldMk cId="4249101226" sldId="336"/>
        </pc:sldMkLst>
        <pc:spChg chg="mod">
          <ac:chgData name="Steven White" userId="aa984103-a702-4fa6-abe2-8f7477a6bddf" providerId="ADAL" clId="{689ABEF0-56C0-5DA7-AED3-AFA321885446}" dt="2026-08-09T16:43:54.223" v="3247" actId="20577"/>
          <ac:spMkLst>
            <pc:docMk/>
            <pc:sldMk cId="4249101226" sldId="336"/>
            <ac:spMk id="2" creationId="{40A92D0E-15FC-8EBF-5CA7-094D8E143F58}"/>
          </ac:spMkLst>
        </pc:spChg>
        <pc:spChg chg="mod">
          <ac:chgData name="Steven White" userId="aa984103-a702-4fa6-abe2-8f7477a6bddf" providerId="ADAL" clId="{689ABEF0-56C0-5DA7-AED3-AFA321885446}" dt="2026-09-08T01:12:05.117" v="16128" actId="20577"/>
          <ac:spMkLst>
            <pc:docMk/>
            <pc:sldMk cId="4249101226" sldId="336"/>
            <ac:spMk id="3" creationId="{114E3554-6926-D160-8902-0EB6DCA5275D}"/>
          </ac:spMkLst>
        </pc:spChg>
      </pc:sldChg>
      <pc:sldChg chg="addSp delSp modSp new del mod ord modAnim">
        <pc:chgData name="Steven White" userId="aa984103-a702-4fa6-abe2-8f7477a6bddf" providerId="ADAL" clId="{689ABEF0-56C0-5DA7-AED3-AFA321885446}" dt="2026-09-07T23:59:32.505" v="15936" actId="2696"/>
        <pc:sldMkLst>
          <pc:docMk/>
          <pc:sldMk cId="2482638685" sldId="337"/>
        </pc:sldMkLst>
      </pc:sldChg>
      <pc:sldChg chg="addSp delSp modSp new mod ord modShow">
        <pc:chgData name="Steven White" userId="aa984103-a702-4fa6-abe2-8f7477a6bddf" providerId="ADAL" clId="{689ABEF0-56C0-5DA7-AED3-AFA321885446}" dt="2026-09-08T16:07:29.479" v="23311" actId="20577"/>
        <pc:sldMkLst>
          <pc:docMk/>
          <pc:sldMk cId="3881866504" sldId="338"/>
        </pc:sldMkLst>
        <pc:spChg chg="mod">
          <ac:chgData name="Steven White" userId="aa984103-a702-4fa6-abe2-8f7477a6bddf" providerId="ADAL" clId="{689ABEF0-56C0-5DA7-AED3-AFA321885446}" dt="2026-09-08T16:07:29.479" v="23311" actId="20577"/>
          <ac:spMkLst>
            <pc:docMk/>
            <pc:sldMk cId="3881866504" sldId="338"/>
            <ac:spMk id="2" creationId="{B7DDD3DC-AC07-E3DC-0893-934F047D9254}"/>
          </ac:spMkLst>
        </pc:spChg>
        <pc:spChg chg="add mod">
          <ac:chgData name="Steven White" userId="aa984103-a702-4fa6-abe2-8f7477a6bddf" providerId="ADAL" clId="{689ABEF0-56C0-5DA7-AED3-AFA321885446}" dt="2026-09-08T01:13:46.027" v="16333" actId="20577"/>
          <ac:spMkLst>
            <pc:docMk/>
            <pc:sldMk cId="3881866504" sldId="338"/>
            <ac:spMk id="5" creationId="{FEFCF380-4797-8533-7A93-7E13E56A35E0}"/>
          </ac:spMkLst>
        </pc:spChg>
        <pc:spChg chg="add mod">
          <ac:chgData name="Steven White" userId="aa984103-a702-4fa6-abe2-8f7477a6bddf" providerId="ADAL" clId="{689ABEF0-56C0-5DA7-AED3-AFA321885446}" dt="2026-09-08T01:13:54.834" v="16336" actId="1076"/>
          <ac:spMkLst>
            <pc:docMk/>
            <pc:sldMk cId="3881866504" sldId="338"/>
            <ac:spMk id="12" creationId="{DEB85D9B-F5C1-69F7-89CD-1B4489C092AD}"/>
          </ac:spMkLst>
        </pc:spChg>
        <pc:spChg chg="add mod">
          <ac:chgData name="Steven White" userId="aa984103-a702-4fa6-abe2-8f7477a6bddf" providerId="ADAL" clId="{689ABEF0-56C0-5DA7-AED3-AFA321885446}" dt="2026-09-08T01:13:54.834" v="16336" actId="1076"/>
          <ac:spMkLst>
            <pc:docMk/>
            <pc:sldMk cId="3881866504" sldId="338"/>
            <ac:spMk id="15" creationId="{F565B941-162E-3474-4A71-50CE7A8FACD6}"/>
          </ac:spMkLst>
        </pc:spChg>
        <pc:picChg chg="add mod">
          <ac:chgData name="Steven White" userId="aa984103-a702-4fa6-abe2-8f7477a6bddf" providerId="ADAL" clId="{689ABEF0-56C0-5DA7-AED3-AFA321885446}" dt="2026-09-08T01:13:54.834" v="16336" actId="1076"/>
          <ac:picMkLst>
            <pc:docMk/>
            <pc:sldMk cId="3881866504" sldId="338"/>
            <ac:picMk id="4" creationId="{3F72F016-2577-D6A9-EF3A-53DB76A2AAD2}"/>
          </ac:picMkLst>
        </pc:picChg>
        <pc:cxnChg chg="add mod">
          <ac:chgData name="Steven White" userId="aa984103-a702-4fa6-abe2-8f7477a6bddf" providerId="ADAL" clId="{689ABEF0-56C0-5DA7-AED3-AFA321885446}" dt="2026-09-08T01:13:54.834" v="16336" actId="1076"/>
          <ac:cxnSpMkLst>
            <pc:docMk/>
            <pc:sldMk cId="3881866504" sldId="338"/>
            <ac:cxnSpMk id="7" creationId="{929155AC-43D8-E544-0EFC-B3632FDD597F}"/>
          </ac:cxnSpMkLst>
        </pc:cxnChg>
        <pc:cxnChg chg="add mod">
          <ac:chgData name="Steven White" userId="aa984103-a702-4fa6-abe2-8f7477a6bddf" providerId="ADAL" clId="{689ABEF0-56C0-5DA7-AED3-AFA321885446}" dt="2026-09-08T01:13:54.834" v="16336" actId="1076"/>
          <ac:cxnSpMkLst>
            <pc:docMk/>
            <pc:sldMk cId="3881866504" sldId="338"/>
            <ac:cxnSpMk id="14" creationId="{22796174-4C97-0A55-AE42-117141270B98}"/>
          </ac:cxnSpMkLst>
        </pc:cxnChg>
      </pc:sldChg>
      <pc:sldChg chg="modSp new del mod ord modShow">
        <pc:chgData name="Steven White" userId="aa984103-a702-4fa6-abe2-8f7477a6bddf" providerId="ADAL" clId="{689ABEF0-56C0-5DA7-AED3-AFA321885446}" dt="2026-09-08T15:13:16.152" v="22662" actId="2696"/>
        <pc:sldMkLst>
          <pc:docMk/>
          <pc:sldMk cId="88386619" sldId="340"/>
        </pc:sldMkLst>
        <pc:spChg chg="mod">
          <ac:chgData name="Steven White" userId="aa984103-a702-4fa6-abe2-8f7477a6bddf" providerId="ADAL" clId="{689ABEF0-56C0-5DA7-AED3-AFA321885446}" dt="2026-09-08T01:03:23.038" v="16001" actId="20577"/>
          <ac:spMkLst>
            <pc:docMk/>
            <pc:sldMk cId="88386619" sldId="340"/>
            <ac:spMk id="2" creationId="{0F46E3F9-1D91-830C-0782-7FB452C99035}"/>
          </ac:spMkLst>
        </pc:spChg>
        <pc:spChg chg="mod">
          <ac:chgData name="Steven White" userId="aa984103-a702-4fa6-abe2-8f7477a6bddf" providerId="ADAL" clId="{689ABEF0-56C0-5DA7-AED3-AFA321885446}" dt="2026-09-08T14:40:48.992" v="21573" actId="20577"/>
          <ac:spMkLst>
            <pc:docMk/>
            <pc:sldMk cId="88386619" sldId="340"/>
            <ac:spMk id="3" creationId="{65A31E27-7765-4AF8-7139-897351C1BBB8}"/>
          </ac:spMkLst>
        </pc:spChg>
      </pc:sldChg>
      <pc:sldChg chg="addSp modSp new mod ord modAnim modShow">
        <pc:chgData name="Steven White" userId="aa984103-a702-4fa6-abe2-8f7477a6bddf" providerId="ADAL" clId="{689ABEF0-56C0-5DA7-AED3-AFA321885446}" dt="2026-09-08T16:08:04.574" v="23358" actId="20577"/>
        <pc:sldMkLst>
          <pc:docMk/>
          <pc:sldMk cId="1126659977" sldId="341"/>
        </pc:sldMkLst>
        <pc:spChg chg="mod">
          <ac:chgData name="Steven White" userId="aa984103-a702-4fa6-abe2-8f7477a6bddf" providerId="ADAL" clId="{689ABEF0-56C0-5DA7-AED3-AFA321885446}" dt="2026-08-09T17:01:12.758" v="4293" actId="20577"/>
          <ac:spMkLst>
            <pc:docMk/>
            <pc:sldMk cId="1126659977" sldId="341"/>
            <ac:spMk id="2" creationId="{8EABAD77-1DE5-D9D2-12E4-42DDAA16821F}"/>
          </ac:spMkLst>
        </pc:spChg>
        <pc:spChg chg="mod">
          <ac:chgData name="Steven White" userId="aa984103-a702-4fa6-abe2-8f7477a6bddf" providerId="ADAL" clId="{689ABEF0-56C0-5DA7-AED3-AFA321885446}" dt="2026-09-08T14:01:58.743" v="20222" actId="255"/>
          <ac:spMkLst>
            <pc:docMk/>
            <pc:sldMk cId="1126659977" sldId="341"/>
            <ac:spMk id="3" creationId="{A9646167-DD3D-3FF0-EC7D-0AB983E15F0B}"/>
          </ac:spMkLst>
        </pc:spChg>
        <pc:spChg chg="add mod">
          <ac:chgData name="Steven White" userId="aa984103-a702-4fa6-abe2-8f7477a6bddf" providerId="ADAL" clId="{689ABEF0-56C0-5DA7-AED3-AFA321885446}" dt="2026-09-08T16:08:04.574" v="23358" actId="20577"/>
          <ac:spMkLst>
            <pc:docMk/>
            <pc:sldMk cId="1126659977" sldId="341"/>
            <ac:spMk id="5" creationId="{386DE0B2-62CC-FB39-192B-423B49447F0B}"/>
          </ac:spMkLst>
        </pc:spChg>
        <pc:spChg chg="add mod">
          <ac:chgData name="Steven White" userId="aa984103-a702-4fa6-abe2-8f7477a6bddf" providerId="ADAL" clId="{689ABEF0-56C0-5DA7-AED3-AFA321885446}" dt="2026-09-08T13:58:05.897" v="19737" actId="122"/>
          <ac:spMkLst>
            <pc:docMk/>
            <pc:sldMk cId="1126659977" sldId="341"/>
            <ac:spMk id="6" creationId="{90F7D67C-9877-4AF4-2840-6F2F76CE1C15}"/>
          </ac:spMkLst>
        </pc:spChg>
        <pc:graphicFrameChg chg="add mod modGraphic">
          <ac:chgData name="Steven White" userId="aa984103-a702-4fa6-abe2-8f7477a6bddf" providerId="ADAL" clId="{689ABEF0-56C0-5DA7-AED3-AFA321885446}" dt="2026-09-08T13:57:34.473" v="19674" actId="20577"/>
          <ac:graphicFrameMkLst>
            <pc:docMk/>
            <pc:sldMk cId="1126659977" sldId="341"/>
            <ac:graphicFrameMk id="4" creationId="{E0FE1D0E-96B9-8718-948B-C9B228769FA1}"/>
          </ac:graphicFrameMkLst>
        </pc:graphicFrameChg>
      </pc:sldChg>
      <pc:sldChg chg="modSp new del mod ord modShow">
        <pc:chgData name="Steven White" userId="aa984103-a702-4fa6-abe2-8f7477a6bddf" providerId="ADAL" clId="{689ABEF0-56C0-5DA7-AED3-AFA321885446}" dt="2026-09-08T01:16:19.753" v="16728" actId="2696"/>
        <pc:sldMkLst>
          <pc:docMk/>
          <pc:sldMk cId="624521023" sldId="342"/>
        </pc:sldMkLst>
      </pc:sldChg>
      <pc:sldChg chg="modSp new mod ord modAnim modShow">
        <pc:chgData name="Steven White" userId="aa984103-a702-4fa6-abe2-8f7477a6bddf" providerId="ADAL" clId="{689ABEF0-56C0-5DA7-AED3-AFA321885446}" dt="2026-09-08T16:08:24.960" v="23361"/>
        <pc:sldMkLst>
          <pc:docMk/>
          <pc:sldMk cId="1182249219" sldId="343"/>
        </pc:sldMkLst>
        <pc:spChg chg="mod">
          <ac:chgData name="Steven White" userId="aa984103-a702-4fa6-abe2-8f7477a6bddf" providerId="ADAL" clId="{689ABEF0-56C0-5DA7-AED3-AFA321885446}" dt="2026-09-08T14:02:04.458" v="20225" actId="20577"/>
          <ac:spMkLst>
            <pc:docMk/>
            <pc:sldMk cId="1182249219" sldId="343"/>
            <ac:spMk id="2" creationId="{48D7D5BC-BAA2-38A0-F140-6747483ED248}"/>
          </ac:spMkLst>
        </pc:spChg>
        <pc:spChg chg="mod">
          <ac:chgData name="Steven White" userId="aa984103-a702-4fa6-abe2-8f7477a6bddf" providerId="ADAL" clId="{689ABEF0-56C0-5DA7-AED3-AFA321885446}" dt="2026-09-08T14:09:26.696" v="20801" actId="20577"/>
          <ac:spMkLst>
            <pc:docMk/>
            <pc:sldMk cId="1182249219" sldId="343"/>
            <ac:spMk id="3" creationId="{166D833C-F66A-7B7A-F3D5-09B79BB56B8D}"/>
          </ac:spMkLst>
        </pc:spChg>
      </pc:sldChg>
      <pc:sldChg chg="addSp delSp modSp new mod ord modAnim modShow">
        <pc:chgData name="Steven White" userId="aa984103-a702-4fa6-abe2-8f7477a6bddf" providerId="ADAL" clId="{689ABEF0-56C0-5DA7-AED3-AFA321885446}" dt="2026-09-08T15:16:55.774" v="22729"/>
        <pc:sldMkLst>
          <pc:docMk/>
          <pc:sldMk cId="3337600722" sldId="344"/>
        </pc:sldMkLst>
        <pc:spChg chg="mod">
          <ac:chgData name="Steven White" userId="aa984103-a702-4fa6-abe2-8f7477a6bddf" providerId="ADAL" clId="{689ABEF0-56C0-5DA7-AED3-AFA321885446}" dt="2026-08-09T17:07:05.559" v="5321" actId="20577"/>
          <ac:spMkLst>
            <pc:docMk/>
            <pc:sldMk cId="3337600722" sldId="344"/>
            <ac:spMk id="2" creationId="{F1405D31-76E3-CBF1-4201-7CBF440E3CE7}"/>
          </ac:spMkLst>
        </pc:spChg>
        <pc:spChg chg="mod">
          <ac:chgData name="Steven White" userId="aa984103-a702-4fa6-abe2-8f7477a6bddf" providerId="ADAL" clId="{689ABEF0-56C0-5DA7-AED3-AFA321885446}" dt="2026-09-08T14:30:27.632" v="21050"/>
          <ac:spMkLst>
            <pc:docMk/>
            <pc:sldMk cId="3337600722" sldId="344"/>
            <ac:spMk id="3" creationId="{7E2E486D-EC80-CA0E-1921-08DB2422CAEC}"/>
          </ac:spMkLst>
        </pc:spChg>
        <pc:spChg chg="add mod">
          <ac:chgData name="Steven White" userId="aa984103-a702-4fa6-abe2-8f7477a6bddf" providerId="ADAL" clId="{689ABEF0-56C0-5DA7-AED3-AFA321885446}" dt="2026-09-08T15:15:57.758" v="22723" actId="114"/>
          <ac:spMkLst>
            <pc:docMk/>
            <pc:sldMk cId="3337600722" sldId="344"/>
            <ac:spMk id="7" creationId="{1AFA934B-0FA5-EA9C-C0DF-4F9D33808802}"/>
          </ac:spMkLst>
        </pc:spChg>
        <pc:spChg chg="add mod">
          <ac:chgData name="Steven White" userId="aa984103-a702-4fa6-abe2-8f7477a6bddf" providerId="ADAL" clId="{689ABEF0-56C0-5DA7-AED3-AFA321885446}" dt="2026-09-08T15:14:01.599" v="22669" actId="1076"/>
          <ac:spMkLst>
            <pc:docMk/>
            <pc:sldMk cId="3337600722" sldId="344"/>
            <ac:spMk id="8" creationId="{C7F107FA-1367-F964-84AF-941623209EA9}"/>
          </ac:spMkLst>
        </pc:spChg>
        <pc:graphicFrameChg chg="add del mod modGraphic">
          <ac:chgData name="Steven White" userId="aa984103-a702-4fa6-abe2-8f7477a6bddf" providerId="ADAL" clId="{689ABEF0-56C0-5DA7-AED3-AFA321885446}" dt="2026-09-08T15:13:49.974" v="22665" actId="20577"/>
          <ac:graphicFrameMkLst>
            <pc:docMk/>
            <pc:sldMk cId="3337600722" sldId="344"/>
            <ac:graphicFrameMk id="5" creationId="{A5C53030-F44F-2E86-C700-C3DC39EB49D2}"/>
          </ac:graphicFrameMkLst>
        </pc:graphicFrameChg>
        <pc:graphicFrameChg chg="add mod modGraphic">
          <ac:chgData name="Steven White" userId="aa984103-a702-4fa6-abe2-8f7477a6bddf" providerId="ADAL" clId="{689ABEF0-56C0-5DA7-AED3-AFA321885446}" dt="2026-09-08T14:45:30.861" v="21753" actId="20577"/>
          <ac:graphicFrameMkLst>
            <pc:docMk/>
            <pc:sldMk cId="3337600722" sldId="344"/>
            <ac:graphicFrameMk id="6" creationId="{448BC337-75F7-C451-5ED7-70838629258A}"/>
          </ac:graphicFrameMkLst>
        </pc:graphicFrameChg>
        <pc:picChg chg="add mod">
          <ac:chgData name="Steven White" userId="aa984103-a702-4fa6-abe2-8f7477a6bddf" providerId="ADAL" clId="{689ABEF0-56C0-5DA7-AED3-AFA321885446}" dt="2026-09-08T14:36:52.385" v="21248" actId="1076"/>
          <ac:picMkLst>
            <pc:docMk/>
            <pc:sldMk cId="3337600722" sldId="344"/>
            <ac:picMk id="4" creationId="{82E16A3C-86D3-B268-C314-3FD7C1AD4482}"/>
          </ac:picMkLst>
        </pc:picChg>
        <pc:cxnChg chg="add mod">
          <ac:chgData name="Steven White" userId="aa984103-a702-4fa6-abe2-8f7477a6bddf" providerId="ADAL" clId="{689ABEF0-56C0-5DA7-AED3-AFA321885446}" dt="2026-09-08T15:15:52.498" v="22722" actId="692"/>
          <ac:cxnSpMkLst>
            <pc:docMk/>
            <pc:sldMk cId="3337600722" sldId="344"/>
            <ac:cxnSpMk id="10" creationId="{E212CAF7-F87B-B479-0608-C4BE1DE73B7C}"/>
          </ac:cxnSpMkLst>
        </pc:cxnChg>
      </pc:sldChg>
      <pc:sldChg chg="delSp modSp new mod ord modShow">
        <pc:chgData name="Steven White" userId="aa984103-a702-4fa6-abe2-8f7477a6bddf" providerId="ADAL" clId="{689ABEF0-56C0-5DA7-AED3-AFA321885446}" dt="2026-09-08T16:26:31.683" v="24083" actId="20578"/>
        <pc:sldMkLst>
          <pc:docMk/>
          <pc:sldMk cId="3376216147" sldId="345"/>
        </pc:sldMkLst>
        <pc:spChg chg="mod">
          <ac:chgData name="Steven White" userId="aa984103-a702-4fa6-abe2-8f7477a6bddf" providerId="ADAL" clId="{689ABEF0-56C0-5DA7-AED3-AFA321885446}" dt="2026-09-08T16:19:34.994" v="23595" actId="1076"/>
          <ac:spMkLst>
            <pc:docMk/>
            <pc:sldMk cId="3376216147" sldId="345"/>
            <ac:spMk id="2" creationId="{164F784F-0227-E986-060E-8FA2639C8768}"/>
          </ac:spMkLst>
        </pc:spChg>
        <pc:spChg chg="mod">
          <ac:chgData name="Steven White" userId="aa984103-a702-4fa6-abe2-8f7477a6bddf" providerId="ADAL" clId="{689ABEF0-56C0-5DA7-AED3-AFA321885446}" dt="2026-09-08T16:25:41.794" v="24082" actId="113"/>
          <ac:spMkLst>
            <pc:docMk/>
            <pc:sldMk cId="3376216147" sldId="345"/>
            <ac:spMk id="3" creationId="{3901999B-08B2-D5CE-88A1-48816640D674}"/>
          </ac:spMkLst>
        </pc:spChg>
        <pc:spChg chg="del mod">
          <ac:chgData name="Steven White" userId="aa984103-a702-4fa6-abe2-8f7477a6bddf" providerId="ADAL" clId="{689ABEF0-56C0-5DA7-AED3-AFA321885446}" dt="2026-09-08T16:25:20.043" v="24078" actId="478"/>
          <ac:spMkLst>
            <pc:docMk/>
            <pc:sldMk cId="3376216147" sldId="345"/>
            <ac:spMk id="6" creationId="{00000000-0000-0000-0000-000000000000}"/>
          </ac:spMkLst>
        </pc:spChg>
        <pc:spChg chg="mod">
          <ac:chgData name="Steven White" userId="aa984103-a702-4fa6-abe2-8f7477a6bddf" providerId="ADAL" clId="{689ABEF0-56C0-5DA7-AED3-AFA321885446}" dt="2026-09-08T16:25:30.863" v="24081" actId="1076"/>
          <ac:spMkLst>
            <pc:docMk/>
            <pc:sldMk cId="3376216147" sldId="345"/>
            <ac:spMk id="7" creationId="{00000000-0000-0000-0000-000000000000}"/>
          </ac:spMkLst>
        </pc:spChg>
        <pc:graphicFrameChg chg="del mod">
          <ac:chgData name="Steven White" userId="aa984103-a702-4fa6-abe2-8f7477a6bddf" providerId="ADAL" clId="{689ABEF0-56C0-5DA7-AED3-AFA321885446}" dt="2026-09-08T16:21:00.423" v="23735" actId="478"/>
          <ac:graphicFrameMkLst>
            <pc:docMk/>
            <pc:sldMk cId="3376216147" sldId="345"/>
            <ac:graphicFrameMk id="5" creationId="{00000000-0000-0000-0000-000000000000}"/>
          </ac:graphicFrameMkLst>
        </pc:graphicFrameChg>
      </pc:sldChg>
      <pc:sldChg chg="modSp new del mod ord">
        <pc:chgData name="Steven White" userId="aa984103-a702-4fa6-abe2-8f7477a6bddf" providerId="ADAL" clId="{689ABEF0-56C0-5DA7-AED3-AFA321885446}" dt="2026-09-07T23:58:02.906" v="15777" actId="2696"/>
        <pc:sldMkLst>
          <pc:docMk/>
          <pc:sldMk cId="591712966" sldId="346"/>
        </pc:sldMkLst>
      </pc:sldChg>
      <pc:sldChg chg="addSp delSp modSp new del mod modAnim">
        <pc:chgData name="Steven White" userId="aa984103-a702-4fa6-abe2-8f7477a6bddf" providerId="ADAL" clId="{689ABEF0-56C0-5DA7-AED3-AFA321885446}" dt="2026-09-07T23:58:02.138" v="15776" actId="2696"/>
        <pc:sldMkLst>
          <pc:docMk/>
          <pc:sldMk cId="2776373236" sldId="347"/>
        </pc:sldMkLst>
      </pc:sldChg>
      <pc:sldChg chg="modSp add del mod modAnim modShow">
        <pc:chgData name="Steven White" userId="aa984103-a702-4fa6-abe2-8f7477a6bddf" providerId="ADAL" clId="{689ABEF0-56C0-5DA7-AED3-AFA321885446}" dt="2026-09-07T23:58:45.608" v="15909" actId="2696"/>
        <pc:sldMkLst>
          <pc:docMk/>
          <pc:sldMk cId="2927929748" sldId="348"/>
        </pc:sldMkLst>
      </pc:sldChg>
      <pc:sldChg chg="addSp delSp modSp add del mod modAnim modShow">
        <pc:chgData name="Steven White" userId="aa984103-a702-4fa6-abe2-8f7477a6bddf" providerId="ADAL" clId="{689ABEF0-56C0-5DA7-AED3-AFA321885446}" dt="2026-09-07T23:58:46.112" v="15910" actId="2696"/>
        <pc:sldMkLst>
          <pc:docMk/>
          <pc:sldMk cId="2679210716" sldId="349"/>
        </pc:sldMkLst>
      </pc:sldChg>
      <pc:sldChg chg="addSp delSp modSp new del mod">
        <pc:chgData name="Steven White" userId="aa984103-a702-4fa6-abe2-8f7477a6bddf" providerId="ADAL" clId="{689ABEF0-56C0-5DA7-AED3-AFA321885446}" dt="2026-09-07T23:59:13.099" v="15931" actId="2696"/>
        <pc:sldMkLst>
          <pc:docMk/>
          <pc:sldMk cId="491518556" sldId="350"/>
        </pc:sldMkLst>
      </pc:sldChg>
      <pc:sldChg chg="addSp delSp modSp add del mod">
        <pc:chgData name="Steven White" userId="aa984103-a702-4fa6-abe2-8f7477a6bddf" providerId="ADAL" clId="{689ABEF0-56C0-5DA7-AED3-AFA321885446}" dt="2026-09-07T23:59:14.023" v="15932" actId="2696"/>
        <pc:sldMkLst>
          <pc:docMk/>
          <pc:sldMk cId="2544381" sldId="352"/>
        </pc:sldMkLst>
      </pc:sldChg>
      <pc:sldChg chg="addSp delSp modSp new del mod modAnim">
        <pc:chgData name="Steven White" userId="aa984103-a702-4fa6-abe2-8f7477a6bddf" providerId="ADAL" clId="{689ABEF0-56C0-5DA7-AED3-AFA321885446}" dt="2026-09-07T23:59:10.308" v="15926" actId="2696"/>
        <pc:sldMkLst>
          <pc:docMk/>
          <pc:sldMk cId="1133569445" sldId="353"/>
        </pc:sldMkLst>
      </pc:sldChg>
      <pc:sldChg chg="addSp modSp new del mod ord">
        <pc:chgData name="Steven White" userId="aa984103-a702-4fa6-abe2-8f7477a6bddf" providerId="ADAL" clId="{689ABEF0-56C0-5DA7-AED3-AFA321885446}" dt="2026-09-07T23:59:32.964" v="15937" actId="2696"/>
        <pc:sldMkLst>
          <pc:docMk/>
          <pc:sldMk cId="1501152798" sldId="354"/>
        </pc:sldMkLst>
      </pc:sldChg>
      <pc:sldChg chg="modSp new mod ord modAnim modNotesTx">
        <pc:chgData name="Steven White" userId="aa984103-a702-4fa6-abe2-8f7477a6bddf" providerId="ADAL" clId="{689ABEF0-56C0-5DA7-AED3-AFA321885446}" dt="2026-09-08T13:45:56.604" v="18917" actId="20577"/>
        <pc:sldMkLst>
          <pc:docMk/>
          <pc:sldMk cId="3054198206" sldId="356"/>
        </pc:sldMkLst>
        <pc:spChg chg="mod">
          <ac:chgData name="Steven White" userId="aa984103-a702-4fa6-abe2-8f7477a6bddf" providerId="ADAL" clId="{689ABEF0-56C0-5DA7-AED3-AFA321885446}" dt="2026-09-07T23:59:56.675" v="15940" actId="20577"/>
          <ac:spMkLst>
            <pc:docMk/>
            <pc:sldMk cId="3054198206" sldId="356"/>
            <ac:spMk id="2" creationId="{EEFEEF86-8994-8853-C404-BD0EB2FDC01B}"/>
          </ac:spMkLst>
        </pc:spChg>
        <pc:spChg chg="mod">
          <ac:chgData name="Steven White" userId="aa984103-a702-4fa6-abe2-8f7477a6bddf" providerId="ADAL" clId="{689ABEF0-56C0-5DA7-AED3-AFA321885446}" dt="2026-09-08T13:45:56.604" v="18917" actId="20577"/>
          <ac:spMkLst>
            <pc:docMk/>
            <pc:sldMk cId="3054198206" sldId="356"/>
            <ac:spMk id="3" creationId="{29BA8280-7135-B3C1-47AA-8DC4FDBE68EA}"/>
          </ac:spMkLst>
        </pc:spChg>
      </pc:sldChg>
      <pc:sldChg chg="addSp delSp modSp new mod ord modShow">
        <pc:chgData name="Steven White" userId="aa984103-a702-4fa6-abe2-8f7477a6bddf" providerId="ADAL" clId="{689ABEF0-56C0-5DA7-AED3-AFA321885446}" dt="2026-09-08T16:28:07.289" v="24119" actId="20577"/>
        <pc:sldMkLst>
          <pc:docMk/>
          <pc:sldMk cId="2479425068" sldId="357"/>
        </pc:sldMkLst>
        <pc:spChg chg="del">
          <ac:chgData name="Steven White" userId="aa984103-a702-4fa6-abe2-8f7477a6bddf" providerId="ADAL" clId="{689ABEF0-56C0-5DA7-AED3-AFA321885446}" dt="2026-09-08T01:17:23.129" v="16976" actId="478"/>
          <ac:spMkLst>
            <pc:docMk/>
            <pc:sldMk cId="2479425068" sldId="357"/>
            <ac:spMk id="2" creationId="{1CE9CCFD-A6A5-CD55-895E-01EE582EF2C6}"/>
          </ac:spMkLst>
        </pc:spChg>
        <pc:spChg chg="mod">
          <ac:chgData name="Steven White" userId="aa984103-a702-4fa6-abe2-8f7477a6bddf" providerId="ADAL" clId="{689ABEF0-56C0-5DA7-AED3-AFA321885446}" dt="2026-09-08T16:28:07.289" v="24119" actId="20577"/>
          <ac:spMkLst>
            <pc:docMk/>
            <pc:sldMk cId="2479425068" sldId="357"/>
            <ac:spMk id="3" creationId="{0F6B32A7-7F4B-702D-38E0-0C15A0DA1F6D}"/>
          </ac:spMkLst>
        </pc:spChg>
        <pc:picChg chg="add del mod">
          <ac:chgData name="Steven White" userId="aa984103-a702-4fa6-abe2-8f7477a6bddf" providerId="ADAL" clId="{689ABEF0-56C0-5DA7-AED3-AFA321885446}" dt="2026-09-08T01:22:02.072" v="16996" actId="478"/>
          <ac:picMkLst>
            <pc:docMk/>
            <pc:sldMk cId="2479425068" sldId="357"/>
            <ac:picMk id="4" creationId="{73DB775A-8EF9-AC18-94EC-3EAF8FD3AAEE}"/>
          </ac:picMkLst>
        </pc:picChg>
        <pc:picChg chg="add mod">
          <ac:chgData name="Steven White" userId="aa984103-a702-4fa6-abe2-8f7477a6bddf" providerId="ADAL" clId="{689ABEF0-56C0-5DA7-AED3-AFA321885446}" dt="2026-09-08T01:22:19.696" v="17005" actId="1076"/>
          <ac:picMkLst>
            <pc:docMk/>
            <pc:sldMk cId="2479425068" sldId="357"/>
            <ac:picMk id="5" creationId="{0A5EEF7B-00D2-076B-3853-208BD9FE25A8}"/>
          </ac:picMkLst>
        </pc:picChg>
      </pc:sldChg>
      <pc:sldChg chg="addSp delSp modSp new mod ord">
        <pc:chgData name="Steven White" userId="aa984103-a702-4fa6-abe2-8f7477a6bddf" providerId="ADAL" clId="{689ABEF0-56C0-5DA7-AED3-AFA321885446}" dt="2026-09-08T14:43:37.890" v="21730" actId="20578"/>
        <pc:sldMkLst>
          <pc:docMk/>
          <pc:sldMk cId="3105026418" sldId="358"/>
        </pc:sldMkLst>
        <pc:spChg chg="del mod">
          <ac:chgData name="Steven White" userId="aa984103-a702-4fa6-abe2-8f7477a6bddf" providerId="ADAL" clId="{689ABEF0-56C0-5DA7-AED3-AFA321885446}" dt="2026-09-08T01:09:05.636" v="16007" actId="478"/>
          <ac:spMkLst>
            <pc:docMk/>
            <pc:sldMk cId="3105026418" sldId="358"/>
            <ac:spMk id="2" creationId="{509251E7-47B4-CD3D-E207-A9959DA13690}"/>
          </ac:spMkLst>
        </pc:spChg>
        <pc:spChg chg="mod">
          <ac:chgData name="Steven White" userId="aa984103-a702-4fa6-abe2-8f7477a6bddf" providerId="ADAL" clId="{689ABEF0-56C0-5DA7-AED3-AFA321885446}" dt="2026-09-08T01:09:54.947" v="16014" actId="20577"/>
          <ac:spMkLst>
            <pc:docMk/>
            <pc:sldMk cId="3105026418" sldId="358"/>
            <ac:spMk id="3" creationId="{8B9FA71E-CD1A-AF61-572D-D436097C65BF}"/>
          </ac:spMkLst>
        </pc:spChg>
        <pc:spChg chg="add mod">
          <ac:chgData name="Steven White" userId="aa984103-a702-4fa6-abe2-8f7477a6bddf" providerId="ADAL" clId="{689ABEF0-56C0-5DA7-AED3-AFA321885446}" dt="2026-08-11T15:32:53.961" v="14408" actId="1076"/>
          <ac:spMkLst>
            <pc:docMk/>
            <pc:sldMk cId="3105026418" sldId="358"/>
            <ac:spMk id="5" creationId="{C6F211AB-8DAA-7FBC-9FFB-F6161D4CBB0D}"/>
          </ac:spMkLst>
        </pc:spChg>
        <pc:picChg chg="add mod">
          <ac:chgData name="Steven White" userId="aa984103-a702-4fa6-abe2-8f7477a6bddf" providerId="ADAL" clId="{689ABEF0-56C0-5DA7-AED3-AFA321885446}" dt="2026-09-08T01:09:10.202" v="16009" actId="1076"/>
          <ac:picMkLst>
            <pc:docMk/>
            <pc:sldMk cId="3105026418" sldId="358"/>
            <ac:picMk id="4" creationId="{12ABD95B-0824-88F0-4F3A-24F62D9ACBB0}"/>
          </ac:picMkLst>
        </pc:picChg>
      </pc:sldChg>
      <pc:sldChg chg="addSp delSp modSp add del mod">
        <pc:chgData name="Steven White" userId="aa984103-a702-4fa6-abe2-8f7477a6bddf" providerId="ADAL" clId="{689ABEF0-56C0-5DA7-AED3-AFA321885446}" dt="2026-09-07T23:59:10.756" v="15927" actId="2696"/>
        <pc:sldMkLst>
          <pc:docMk/>
          <pc:sldMk cId="2356736603" sldId="361"/>
        </pc:sldMkLst>
      </pc:sldChg>
      <pc:sldChg chg="addSp delSp modSp add del mod modAnim">
        <pc:chgData name="Steven White" userId="aa984103-a702-4fa6-abe2-8f7477a6bddf" providerId="ADAL" clId="{689ABEF0-56C0-5DA7-AED3-AFA321885446}" dt="2026-09-07T23:59:11.182" v="15928" actId="2696"/>
        <pc:sldMkLst>
          <pc:docMk/>
          <pc:sldMk cId="3540493282" sldId="363"/>
        </pc:sldMkLst>
      </pc:sldChg>
      <pc:sldChg chg="addSp delSp modSp add del mod ord">
        <pc:chgData name="Steven White" userId="aa984103-a702-4fa6-abe2-8f7477a6bddf" providerId="ADAL" clId="{689ABEF0-56C0-5DA7-AED3-AFA321885446}" dt="2026-09-08T13:44:46.323" v="18898" actId="732"/>
        <pc:sldMkLst>
          <pc:docMk/>
          <pc:sldMk cId="2986243406" sldId="364"/>
        </pc:sldMkLst>
        <pc:spChg chg="mod">
          <ac:chgData name="Steven White" userId="aa984103-a702-4fa6-abe2-8f7477a6bddf" providerId="ADAL" clId="{689ABEF0-56C0-5DA7-AED3-AFA321885446}" dt="2026-09-08T13:44:24.858" v="18885" actId="20577"/>
          <ac:spMkLst>
            <pc:docMk/>
            <pc:sldMk cId="2986243406" sldId="364"/>
            <ac:spMk id="2" creationId="{69919456-EA60-E459-3A9C-00291936E175}"/>
          </ac:spMkLst>
        </pc:spChg>
        <pc:spChg chg="del mod">
          <ac:chgData name="Steven White" userId="aa984103-a702-4fa6-abe2-8f7477a6bddf" providerId="ADAL" clId="{689ABEF0-56C0-5DA7-AED3-AFA321885446}" dt="2026-09-08T01:10:49.185" v="16027" actId="478"/>
          <ac:spMkLst>
            <pc:docMk/>
            <pc:sldMk cId="2986243406" sldId="364"/>
            <ac:spMk id="3" creationId="{D9EB9AC1-45B9-7578-7CA6-80D68724C9B9}"/>
          </ac:spMkLst>
        </pc:spChg>
        <pc:spChg chg="add del mod">
          <ac:chgData name="Steven White" userId="aa984103-a702-4fa6-abe2-8f7477a6bddf" providerId="ADAL" clId="{689ABEF0-56C0-5DA7-AED3-AFA321885446}" dt="2026-09-08T13:44:41.507" v="18897" actId="478"/>
          <ac:spMkLst>
            <pc:docMk/>
            <pc:sldMk cId="2986243406" sldId="364"/>
            <ac:spMk id="5" creationId="{9851D0E3-146E-DD71-745D-0EFC67FA0A0D}"/>
          </ac:spMkLst>
        </pc:spChg>
        <pc:picChg chg="add mod modCrop">
          <ac:chgData name="Steven White" userId="aa984103-a702-4fa6-abe2-8f7477a6bddf" providerId="ADAL" clId="{689ABEF0-56C0-5DA7-AED3-AFA321885446}" dt="2026-09-08T13:44:46.323" v="18898" actId="732"/>
          <ac:picMkLst>
            <pc:docMk/>
            <pc:sldMk cId="2986243406" sldId="364"/>
            <ac:picMk id="6" creationId="{EAD9BF79-44E1-CCAB-1069-7623C32AD201}"/>
          </ac:picMkLst>
        </pc:picChg>
      </pc:sldChg>
      <pc:sldChg chg="addSp delSp modSp add mod ord">
        <pc:chgData name="Steven White" userId="aa984103-a702-4fa6-abe2-8f7477a6bddf" providerId="ADAL" clId="{689ABEF0-56C0-5DA7-AED3-AFA321885446}" dt="2026-09-08T13:45:20.939" v="18905" actId="732"/>
        <pc:sldMkLst>
          <pc:docMk/>
          <pc:sldMk cId="2434077131" sldId="365"/>
        </pc:sldMkLst>
        <pc:spChg chg="mod">
          <ac:chgData name="Steven White" userId="aa984103-a702-4fa6-abe2-8f7477a6bddf" providerId="ADAL" clId="{689ABEF0-56C0-5DA7-AED3-AFA321885446}" dt="2026-09-08T13:44:30.261" v="18896" actId="20577"/>
          <ac:spMkLst>
            <pc:docMk/>
            <pc:sldMk cId="2434077131" sldId="365"/>
            <ac:spMk id="2" creationId="{4D4BA937-5A6E-F6AA-EFA7-16777F4D199F}"/>
          </ac:spMkLst>
        </pc:spChg>
        <pc:spChg chg="add del mod">
          <ac:chgData name="Steven White" userId="aa984103-a702-4fa6-abe2-8f7477a6bddf" providerId="ADAL" clId="{689ABEF0-56C0-5DA7-AED3-AFA321885446}" dt="2026-09-08T01:11:08.690" v="16063" actId="478"/>
          <ac:spMkLst>
            <pc:docMk/>
            <pc:sldMk cId="2434077131" sldId="365"/>
            <ac:spMk id="7" creationId="{61383F61-F485-EBB0-62EF-01864EC4485A}"/>
          </ac:spMkLst>
        </pc:spChg>
        <pc:picChg chg="add mod modCrop">
          <ac:chgData name="Steven White" userId="aa984103-a702-4fa6-abe2-8f7477a6bddf" providerId="ADAL" clId="{689ABEF0-56C0-5DA7-AED3-AFA321885446}" dt="2026-09-08T13:45:20.939" v="18905" actId="732"/>
          <ac:picMkLst>
            <pc:docMk/>
            <pc:sldMk cId="2434077131" sldId="365"/>
            <ac:picMk id="8" creationId="{82D9893D-590D-6723-0D82-9742A060ABD1}"/>
          </ac:picMkLst>
        </pc:picChg>
      </pc:sldChg>
      <pc:sldChg chg="addSp delSp modSp new mod ord">
        <pc:chgData name="Steven White" userId="aa984103-a702-4fa6-abe2-8f7477a6bddf" providerId="ADAL" clId="{689ABEF0-56C0-5DA7-AED3-AFA321885446}" dt="2026-09-08T16:27:44.545" v="24102" actId="1076"/>
        <pc:sldMkLst>
          <pc:docMk/>
          <pc:sldMk cId="1081181215" sldId="367"/>
        </pc:sldMkLst>
        <pc:spChg chg="del mod">
          <ac:chgData name="Steven White" userId="aa984103-a702-4fa6-abe2-8f7477a6bddf" providerId="ADAL" clId="{689ABEF0-56C0-5DA7-AED3-AFA321885446}" dt="2026-09-08T00:12:17.697" v="15944" actId="478"/>
          <ac:spMkLst>
            <pc:docMk/>
            <pc:sldMk cId="1081181215" sldId="367"/>
            <ac:spMk id="2" creationId="{796BEC59-69D5-3CF5-BDB4-F76E7443EC73}"/>
          </ac:spMkLst>
        </pc:spChg>
        <pc:spChg chg="mod">
          <ac:chgData name="Steven White" userId="aa984103-a702-4fa6-abe2-8f7477a6bddf" providerId="ADAL" clId="{689ABEF0-56C0-5DA7-AED3-AFA321885446}" dt="2026-09-08T16:27:42.595" v="24101" actId="1076"/>
          <ac:spMkLst>
            <pc:docMk/>
            <pc:sldMk cId="1081181215" sldId="367"/>
            <ac:spMk id="3" creationId="{DACCECD4-C5B5-BDF6-A294-4ED2D216B587}"/>
          </ac:spMkLst>
        </pc:spChg>
        <pc:spChg chg="add mod">
          <ac:chgData name="Steven White" userId="aa984103-a702-4fa6-abe2-8f7477a6bddf" providerId="ADAL" clId="{689ABEF0-56C0-5DA7-AED3-AFA321885446}" dt="2026-09-08T16:27:14.879" v="24091" actId="1076"/>
          <ac:spMkLst>
            <pc:docMk/>
            <pc:sldMk cId="1081181215" sldId="367"/>
            <ac:spMk id="5" creationId="{F51E1007-11A4-3725-8B77-DA4A7DE179BA}"/>
          </ac:spMkLst>
        </pc:spChg>
        <pc:spChg chg="add mod">
          <ac:chgData name="Steven White" userId="aa984103-a702-4fa6-abe2-8f7477a6bddf" providerId="ADAL" clId="{689ABEF0-56C0-5DA7-AED3-AFA321885446}" dt="2026-09-08T16:27:44.545" v="24102" actId="1076"/>
          <ac:spMkLst>
            <pc:docMk/>
            <pc:sldMk cId="1081181215" sldId="367"/>
            <ac:spMk id="6" creationId="{2AD16804-5FCD-49C4-9FAB-F2B75758B781}"/>
          </ac:spMkLst>
        </pc:spChg>
        <pc:picChg chg="add mod">
          <ac:chgData name="Steven White" userId="aa984103-a702-4fa6-abe2-8f7477a6bddf" providerId="ADAL" clId="{689ABEF0-56C0-5DA7-AED3-AFA321885446}" dt="2026-09-08T16:27:12.645" v="24090" actId="1076"/>
          <ac:picMkLst>
            <pc:docMk/>
            <pc:sldMk cId="1081181215" sldId="367"/>
            <ac:picMk id="4" creationId="{17AE484F-E4CA-88A2-2031-A87E73324E18}"/>
          </ac:picMkLst>
        </pc:picChg>
      </pc:sldChg>
      <pc:sldChg chg="addSp delSp modSp add del mod ord modAnim">
        <pc:chgData name="Steven White" userId="aa984103-a702-4fa6-abe2-8f7477a6bddf" providerId="ADAL" clId="{689ABEF0-56C0-5DA7-AED3-AFA321885446}" dt="2026-09-08T01:33:06.392" v="18791" actId="2696"/>
        <pc:sldMkLst>
          <pc:docMk/>
          <pc:sldMk cId="648601330" sldId="368"/>
        </pc:sldMkLst>
        <pc:spChg chg="mod">
          <ac:chgData name="Steven White" userId="aa984103-a702-4fa6-abe2-8f7477a6bddf" providerId="ADAL" clId="{689ABEF0-56C0-5DA7-AED3-AFA321885446}" dt="2026-09-08T01:02:47.665" v="15994" actId="20577"/>
          <ac:spMkLst>
            <pc:docMk/>
            <pc:sldMk cId="648601330" sldId="368"/>
            <ac:spMk id="3" creationId="{A6D44EFB-EF5D-2A25-C8FD-D1AB4056865B}"/>
          </ac:spMkLst>
        </pc:spChg>
      </pc:sldChg>
      <pc:sldChg chg="addSp delSp modSp new mod ord modShow">
        <pc:chgData name="Steven White" userId="aa984103-a702-4fa6-abe2-8f7477a6bddf" providerId="ADAL" clId="{689ABEF0-56C0-5DA7-AED3-AFA321885446}" dt="2026-09-08T16:26:35.377" v="24084" actId="729"/>
        <pc:sldMkLst>
          <pc:docMk/>
          <pc:sldMk cId="3717228360" sldId="369"/>
        </pc:sldMkLst>
        <pc:spChg chg="mod">
          <ac:chgData name="Steven White" userId="aa984103-a702-4fa6-abe2-8f7477a6bddf" providerId="ADAL" clId="{689ABEF0-56C0-5DA7-AED3-AFA321885446}" dt="2026-09-08T01:10:25.294" v="16024" actId="20577"/>
          <ac:spMkLst>
            <pc:docMk/>
            <pc:sldMk cId="3717228360" sldId="369"/>
            <ac:spMk id="3" creationId="{9FD0CF65-7E10-F5D7-8DD3-2A8CAB9D7186}"/>
          </ac:spMkLst>
        </pc:spChg>
        <pc:picChg chg="add mod">
          <ac:chgData name="Steven White" userId="aa984103-a702-4fa6-abe2-8f7477a6bddf" providerId="ADAL" clId="{689ABEF0-56C0-5DA7-AED3-AFA321885446}" dt="2026-08-11T19:37:13.231" v="15305" actId="14100"/>
          <ac:picMkLst>
            <pc:docMk/>
            <pc:sldMk cId="3717228360" sldId="369"/>
            <ac:picMk id="4" creationId="{C461D327-310B-7A1A-F333-6123AF60322D}"/>
          </ac:picMkLst>
        </pc:picChg>
      </pc:sldChg>
      <pc:sldChg chg="new del">
        <pc:chgData name="Steven White" userId="aa984103-a702-4fa6-abe2-8f7477a6bddf" providerId="ADAL" clId="{689ABEF0-56C0-5DA7-AED3-AFA321885446}" dt="2026-09-08T01:25:35.599" v="17627" actId="2696"/>
        <pc:sldMkLst>
          <pc:docMk/>
          <pc:sldMk cId="1302702484" sldId="370"/>
        </pc:sldMkLst>
      </pc:sldChg>
      <pc:sldChg chg="modSp new del mod ord">
        <pc:chgData name="Steven White" userId="aa984103-a702-4fa6-abe2-8f7477a6bddf" providerId="ADAL" clId="{689ABEF0-56C0-5DA7-AED3-AFA321885446}" dt="2026-09-08T00:00:20.469" v="15942" actId="2696"/>
        <pc:sldMkLst>
          <pc:docMk/>
          <pc:sldMk cId="1471920725" sldId="370"/>
        </pc:sldMkLst>
        <pc:spChg chg="mod">
          <ac:chgData name="Steven White" userId="aa984103-a702-4fa6-abe2-8f7477a6bddf" providerId="ADAL" clId="{689ABEF0-56C0-5DA7-AED3-AFA321885446}" dt="2026-09-07T23:57:42.909" v="15775" actId="20577"/>
          <ac:spMkLst>
            <pc:docMk/>
            <pc:sldMk cId="1471920725" sldId="370"/>
            <ac:spMk id="2" creationId="{423582F8-B845-5707-4856-5CB319169BC8}"/>
          </ac:spMkLst>
        </pc:spChg>
      </pc:sldChg>
      <pc:sldChg chg="modSp new del mod">
        <pc:chgData name="Steven White" userId="aa984103-a702-4fa6-abe2-8f7477a6bddf" providerId="ADAL" clId="{689ABEF0-56C0-5DA7-AED3-AFA321885446}" dt="2026-09-07T23:59:05.467" v="15922" actId="2696"/>
        <pc:sldMkLst>
          <pc:docMk/>
          <pc:sldMk cId="670801485" sldId="371"/>
        </pc:sldMkLst>
        <pc:spChg chg="mod">
          <ac:chgData name="Steven White" userId="aa984103-a702-4fa6-abe2-8f7477a6bddf" providerId="ADAL" clId="{689ABEF0-56C0-5DA7-AED3-AFA321885446}" dt="2026-09-07T23:58:14.252" v="15788" actId="20577"/>
          <ac:spMkLst>
            <pc:docMk/>
            <pc:sldMk cId="670801485" sldId="371"/>
            <ac:spMk id="2" creationId="{860912FD-14B1-09C2-3CE5-08A3C125F2FE}"/>
          </ac:spMkLst>
        </pc:spChg>
        <pc:spChg chg="mod">
          <ac:chgData name="Steven White" userId="aa984103-a702-4fa6-abe2-8f7477a6bddf" providerId="ADAL" clId="{689ABEF0-56C0-5DA7-AED3-AFA321885446}" dt="2026-09-07T23:59:01.386" v="15918" actId="21"/>
          <ac:spMkLst>
            <pc:docMk/>
            <pc:sldMk cId="670801485" sldId="371"/>
            <ac:spMk id="3" creationId="{7474570B-D24E-2906-4739-22477AFD1489}"/>
          </ac:spMkLst>
        </pc:spChg>
      </pc:sldChg>
      <pc:sldChg chg="addSp modSp add mod modAnim">
        <pc:chgData name="Steven White" userId="aa984103-a702-4fa6-abe2-8f7477a6bddf" providerId="ADAL" clId="{689ABEF0-56C0-5DA7-AED3-AFA321885446}" dt="2026-09-08T13:49:46.394" v="18947"/>
        <pc:sldMkLst>
          <pc:docMk/>
          <pc:sldMk cId="1187932270" sldId="371"/>
        </pc:sldMkLst>
        <pc:spChg chg="add mod">
          <ac:chgData name="Steven White" userId="aa984103-a702-4fa6-abe2-8f7477a6bddf" providerId="ADAL" clId="{689ABEF0-56C0-5DA7-AED3-AFA321885446}" dt="2026-09-08T13:48:47.556" v="18932" actId="1076"/>
          <ac:spMkLst>
            <pc:docMk/>
            <pc:sldMk cId="1187932270" sldId="371"/>
            <ac:spMk id="2" creationId="{E64075F6-4E6E-6EC8-EA51-DFF83E971B43}"/>
          </ac:spMkLst>
        </pc:spChg>
        <pc:spChg chg="mod">
          <ac:chgData name="Steven White" userId="aa984103-a702-4fa6-abe2-8f7477a6bddf" providerId="ADAL" clId="{689ABEF0-56C0-5DA7-AED3-AFA321885446}" dt="2026-09-08T01:25:30.590" v="17626" actId="113"/>
          <ac:spMkLst>
            <pc:docMk/>
            <pc:sldMk cId="1187932270" sldId="371"/>
            <ac:spMk id="3" creationId="{7950B8B6-0345-54EA-3085-F1DF876F4FC9}"/>
          </ac:spMkLst>
        </pc:spChg>
        <pc:spChg chg="add mod">
          <ac:chgData name="Steven White" userId="aa984103-a702-4fa6-abe2-8f7477a6bddf" providerId="ADAL" clId="{689ABEF0-56C0-5DA7-AED3-AFA321885446}" dt="2026-09-08T13:48:52.026" v="18934" actId="1076"/>
          <ac:spMkLst>
            <pc:docMk/>
            <pc:sldMk cId="1187932270" sldId="371"/>
            <ac:spMk id="6" creationId="{085E26BE-43F9-D86C-0E75-FB6E663CA6A1}"/>
          </ac:spMkLst>
        </pc:spChg>
        <pc:spChg chg="add mod">
          <ac:chgData name="Steven White" userId="aa984103-a702-4fa6-abe2-8f7477a6bddf" providerId="ADAL" clId="{689ABEF0-56C0-5DA7-AED3-AFA321885446}" dt="2026-09-08T13:48:59.624" v="18937" actId="14100"/>
          <ac:spMkLst>
            <pc:docMk/>
            <pc:sldMk cId="1187932270" sldId="371"/>
            <ac:spMk id="7" creationId="{DE1DBBD6-3316-1C4A-0403-051D2DA8660A}"/>
          </ac:spMkLst>
        </pc:spChg>
      </pc:sldChg>
      <pc:sldChg chg="addSp delSp modSp add mod modAnim">
        <pc:chgData name="Steven White" userId="aa984103-a702-4fa6-abe2-8f7477a6bddf" providerId="ADAL" clId="{689ABEF0-56C0-5DA7-AED3-AFA321885446}" dt="2026-09-08T14:09:20.913" v="20794"/>
        <pc:sldMkLst>
          <pc:docMk/>
          <pc:sldMk cId="1024106625" sldId="372"/>
        </pc:sldMkLst>
        <pc:spChg chg="mod">
          <ac:chgData name="Steven White" userId="aa984103-a702-4fa6-abe2-8f7477a6bddf" providerId="ADAL" clId="{689ABEF0-56C0-5DA7-AED3-AFA321885446}" dt="2026-09-08T14:07:26.550" v="20650" actId="1076"/>
          <ac:spMkLst>
            <pc:docMk/>
            <pc:sldMk cId="1024106625" sldId="372"/>
            <ac:spMk id="3" creationId="{F3F30893-F599-D4BE-4AC2-5467759DEB1B}"/>
          </ac:spMkLst>
        </pc:spChg>
        <pc:spChg chg="add mod">
          <ac:chgData name="Steven White" userId="aa984103-a702-4fa6-abe2-8f7477a6bddf" providerId="ADAL" clId="{689ABEF0-56C0-5DA7-AED3-AFA321885446}" dt="2026-09-08T14:07:23.781" v="20649" actId="1076"/>
          <ac:spMkLst>
            <pc:docMk/>
            <pc:sldMk cId="1024106625" sldId="372"/>
            <ac:spMk id="6" creationId="{C575B4AA-DF3D-AD48-080E-AC88AE5070F5}"/>
          </ac:spMkLst>
        </pc:spChg>
        <pc:spChg chg="del">
          <ac:chgData name="Steven White" userId="aa984103-a702-4fa6-abe2-8f7477a6bddf" providerId="ADAL" clId="{689ABEF0-56C0-5DA7-AED3-AFA321885446}" dt="2026-09-08T01:27:14.755" v="17629" actId="478"/>
          <ac:spMkLst>
            <pc:docMk/>
            <pc:sldMk cId="1024106625" sldId="372"/>
            <ac:spMk id="6" creationId="{E434A0BB-6FA2-25B4-0391-FB906A4BC7C4}"/>
          </ac:spMkLst>
        </pc:spChg>
        <pc:spChg chg="add mod">
          <ac:chgData name="Steven White" userId="aa984103-a702-4fa6-abe2-8f7477a6bddf" providerId="ADAL" clId="{689ABEF0-56C0-5DA7-AED3-AFA321885446}" dt="2026-09-08T14:09:17.542" v="20793" actId="1076"/>
          <ac:spMkLst>
            <pc:docMk/>
            <pc:sldMk cId="1024106625" sldId="372"/>
            <ac:spMk id="7" creationId="{63A6538F-9567-A6EE-9246-55B966CAF2BC}"/>
          </ac:spMkLst>
        </pc:spChg>
        <pc:picChg chg="mod modCrop">
          <ac:chgData name="Steven White" userId="aa984103-a702-4fa6-abe2-8f7477a6bddf" providerId="ADAL" clId="{689ABEF0-56C0-5DA7-AED3-AFA321885446}" dt="2026-09-08T14:07:21.363" v="20648" actId="1076"/>
          <ac:picMkLst>
            <pc:docMk/>
            <pc:sldMk cId="1024106625" sldId="372"/>
            <ac:picMk id="4" creationId="{AD7590F1-AEFF-D791-70E3-5C52C543F80D}"/>
          </ac:picMkLst>
        </pc:picChg>
      </pc:sldChg>
      <pc:sldChg chg="modSp new del mod">
        <pc:chgData name="Steven White" userId="aa984103-a702-4fa6-abe2-8f7477a6bddf" providerId="ADAL" clId="{689ABEF0-56C0-5DA7-AED3-AFA321885446}" dt="2026-09-08T01:07:01.191" v="16003" actId="2696"/>
        <pc:sldMkLst>
          <pc:docMk/>
          <pc:sldMk cId="2128896131" sldId="372"/>
        </pc:sldMkLst>
        <pc:spChg chg="mod">
          <ac:chgData name="Steven White" userId="aa984103-a702-4fa6-abe2-8f7477a6bddf" providerId="ADAL" clId="{689ABEF0-56C0-5DA7-AED3-AFA321885446}" dt="2026-09-07T23:58:42.021" v="15908" actId="20577"/>
          <ac:spMkLst>
            <pc:docMk/>
            <pc:sldMk cId="2128896131" sldId="372"/>
            <ac:spMk id="3" creationId="{5B12C5E4-E5A6-9CBF-A3A7-B7AEBA928641}"/>
          </ac:spMkLst>
        </pc:spChg>
      </pc:sldChg>
      <pc:sldChg chg="modSp new del mod">
        <pc:chgData name="Steven White" userId="aa984103-a702-4fa6-abe2-8f7477a6bddf" providerId="ADAL" clId="{689ABEF0-56C0-5DA7-AED3-AFA321885446}" dt="2026-09-08T01:32:00.795" v="18549" actId="2696"/>
        <pc:sldMkLst>
          <pc:docMk/>
          <pc:sldMk cId="3237820877" sldId="373"/>
        </pc:sldMkLst>
        <pc:spChg chg="mod">
          <ac:chgData name="Steven White" userId="aa984103-a702-4fa6-abe2-8f7477a6bddf" providerId="ADAL" clId="{689ABEF0-56C0-5DA7-AED3-AFA321885446}" dt="2026-09-08T01:30:21.560" v="18265" actId="20577"/>
          <ac:spMkLst>
            <pc:docMk/>
            <pc:sldMk cId="3237820877" sldId="373"/>
            <ac:spMk id="2" creationId="{48A1A7D7-6643-C92F-6A7E-EC5F15F43CEB}"/>
          </ac:spMkLst>
        </pc:spChg>
        <pc:spChg chg="mod">
          <ac:chgData name="Steven White" userId="aa984103-a702-4fa6-abe2-8f7477a6bddf" providerId="ADAL" clId="{689ABEF0-56C0-5DA7-AED3-AFA321885446}" dt="2026-09-08T01:30:25.354" v="18267"/>
          <ac:spMkLst>
            <pc:docMk/>
            <pc:sldMk cId="3237820877" sldId="373"/>
            <ac:spMk id="3" creationId="{15D89976-2DC6-86E5-B5E8-A0AEAF646C9D}"/>
          </ac:spMkLst>
        </pc:spChg>
      </pc:sldChg>
      <pc:sldChg chg="addSp delSp modSp new mod">
        <pc:chgData name="Steven White" userId="aa984103-a702-4fa6-abe2-8f7477a6bddf" providerId="ADAL" clId="{689ABEF0-56C0-5DA7-AED3-AFA321885446}" dt="2026-09-08T15:27:17.981" v="23254" actId="1076"/>
        <pc:sldMkLst>
          <pc:docMk/>
          <pc:sldMk cId="775730226" sldId="374"/>
        </pc:sldMkLst>
        <pc:spChg chg="mod">
          <ac:chgData name="Steven White" userId="aa984103-a702-4fa6-abe2-8f7477a6bddf" providerId="ADAL" clId="{689ABEF0-56C0-5DA7-AED3-AFA321885446}" dt="2026-09-08T14:41:21.733" v="21666" actId="20577"/>
          <ac:spMkLst>
            <pc:docMk/>
            <pc:sldMk cId="775730226" sldId="374"/>
            <ac:spMk id="2" creationId="{82E56098-C71D-2BAC-E435-378A1EAD8579}"/>
          </ac:spMkLst>
        </pc:spChg>
        <pc:spChg chg="mod">
          <ac:chgData name="Steven White" userId="aa984103-a702-4fa6-abe2-8f7477a6bddf" providerId="ADAL" clId="{689ABEF0-56C0-5DA7-AED3-AFA321885446}" dt="2026-09-08T15:27:17.981" v="23254" actId="1076"/>
          <ac:spMkLst>
            <pc:docMk/>
            <pc:sldMk cId="775730226" sldId="374"/>
            <ac:spMk id="3" creationId="{0333B112-E7C6-1223-8603-D945D2AE68AC}"/>
          </ac:spMkLst>
        </pc:spChg>
        <pc:spChg chg="add mod">
          <ac:chgData name="Steven White" userId="aa984103-a702-4fa6-abe2-8f7477a6bddf" providerId="ADAL" clId="{689ABEF0-56C0-5DA7-AED3-AFA321885446}" dt="2026-09-08T15:25:05.030" v="22922" actId="1076"/>
          <ac:spMkLst>
            <pc:docMk/>
            <pc:sldMk cId="775730226" sldId="374"/>
            <ac:spMk id="6" creationId="{F77D4A47-9FF4-7C25-EC17-3577DB833768}"/>
          </ac:spMkLst>
        </pc:spChg>
        <pc:picChg chg="add del mod">
          <ac:chgData name="Steven White" userId="aa984103-a702-4fa6-abe2-8f7477a6bddf" providerId="ADAL" clId="{689ABEF0-56C0-5DA7-AED3-AFA321885446}" dt="2026-09-08T15:25:12.603" v="22925" actId="478"/>
          <ac:picMkLst>
            <pc:docMk/>
            <pc:sldMk cId="775730226" sldId="374"/>
            <ac:picMk id="4" creationId="{4F5187D2-7FB3-8E61-C48B-307E70D984C2}"/>
          </ac:picMkLst>
        </pc:picChg>
        <pc:picChg chg="add mod">
          <ac:chgData name="Steven White" userId="aa984103-a702-4fa6-abe2-8f7477a6bddf" providerId="ADAL" clId="{689ABEF0-56C0-5DA7-AED3-AFA321885446}" dt="2026-09-08T15:26:11.812" v="23124" actId="1076"/>
          <ac:picMkLst>
            <pc:docMk/>
            <pc:sldMk cId="775730226" sldId="374"/>
            <ac:picMk id="5" creationId="{ABE931EE-4198-766F-C8D0-A079D63FE51E}"/>
          </ac:picMkLst>
        </pc:picChg>
      </pc:sldChg>
      <pc:sldChg chg="modSp new mod">
        <pc:chgData name="Steven White" userId="aa984103-a702-4fa6-abe2-8f7477a6bddf" providerId="ADAL" clId="{689ABEF0-56C0-5DA7-AED3-AFA321885446}" dt="2026-09-08T14:41:51.625" v="21712" actId="20577"/>
        <pc:sldMkLst>
          <pc:docMk/>
          <pc:sldMk cId="161168804" sldId="375"/>
        </pc:sldMkLst>
        <pc:spChg chg="mod">
          <ac:chgData name="Steven White" userId="aa984103-a702-4fa6-abe2-8f7477a6bddf" providerId="ADAL" clId="{689ABEF0-56C0-5DA7-AED3-AFA321885446}" dt="2026-09-08T14:41:51.625" v="21712" actId="20577"/>
          <ac:spMkLst>
            <pc:docMk/>
            <pc:sldMk cId="161168804" sldId="375"/>
            <ac:spMk id="2" creationId="{31104CE4-FADD-8BCB-9E92-7FBA4921D13B}"/>
          </ac:spMkLst>
        </pc:spChg>
        <pc:spChg chg="mod">
          <ac:chgData name="Steven White" userId="aa984103-a702-4fa6-abe2-8f7477a6bddf" providerId="ADAL" clId="{689ABEF0-56C0-5DA7-AED3-AFA321885446}" dt="2026-09-08T01:32:47.833" v="18788" actId="313"/>
          <ac:spMkLst>
            <pc:docMk/>
            <pc:sldMk cId="161168804" sldId="375"/>
            <ac:spMk id="3" creationId="{AB99D093-93B0-9590-4719-AD647D9805B7}"/>
          </ac:spMkLst>
        </pc:spChg>
      </pc:sldChg>
      <pc:sldChg chg="addSp delSp modSp new mod">
        <pc:chgData name="Steven White" userId="aa984103-a702-4fa6-abe2-8f7477a6bddf" providerId="ADAL" clId="{689ABEF0-56C0-5DA7-AED3-AFA321885446}" dt="2026-09-08T14:42:16.657" v="21713" actId="114"/>
        <pc:sldMkLst>
          <pc:docMk/>
          <pc:sldMk cId="2881431485" sldId="376"/>
        </pc:sldMkLst>
        <pc:spChg chg="mod">
          <ac:chgData name="Steven White" userId="aa984103-a702-4fa6-abe2-8f7477a6bddf" providerId="ADAL" clId="{689ABEF0-56C0-5DA7-AED3-AFA321885446}" dt="2026-09-08T14:42:16.657" v="21713" actId="114"/>
          <ac:spMkLst>
            <pc:docMk/>
            <pc:sldMk cId="2881431485" sldId="376"/>
            <ac:spMk id="2" creationId="{AF93DEA5-6318-1407-0482-F9D35E19D077}"/>
          </ac:spMkLst>
        </pc:spChg>
        <pc:spChg chg="del mod">
          <ac:chgData name="Steven White" userId="aa984103-a702-4fa6-abe2-8f7477a6bddf" providerId="ADAL" clId="{689ABEF0-56C0-5DA7-AED3-AFA321885446}" dt="2026-09-08T14:23:01.723" v="20944" actId="478"/>
          <ac:spMkLst>
            <pc:docMk/>
            <pc:sldMk cId="2881431485" sldId="376"/>
            <ac:spMk id="3" creationId="{2B1628D8-F13A-E280-B070-F69AA0B27320}"/>
          </ac:spMkLst>
        </pc:spChg>
        <pc:spChg chg="add mod">
          <ac:chgData name="Steven White" userId="aa984103-a702-4fa6-abe2-8f7477a6bddf" providerId="ADAL" clId="{689ABEF0-56C0-5DA7-AED3-AFA321885446}" dt="2026-09-08T14:36:22.471" v="21247" actId="20577"/>
          <ac:spMkLst>
            <pc:docMk/>
            <pc:sldMk cId="2881431485" sldId="376"/>
            <ac:spMk id="5" creationId="{239F5D7F-30CF-7D37-CF68-82CD18C04C3C}"/>
          </ac:spMkLst>
        </pc:spChg>
        <pc:graphicFrameChg chg="mod modGraphic">
          <ac:chgData name="Steven White" userId="aa984103-a702-4fa6-abe2-8f7477a6bddf" providerId="ADAL" clId="{689ABEF0-56C0-5DA7-AED3-AFA321885446}" dt="2026-09-08T14:22:58.690" v="20943" actId="20577"/>
          <ac:graphicFrameMkLst>
            <pc:docMk/>
            <pc:sldMk cId="2881431485" sldId="376"/>
            <ac:graphicFrameMk id="4" creationId="{00000000-0000-0000-0000-000000000000}"/>
          </ac:graphicFrameMkLst>
        </pc:graphicFrameChg>
      </pc:sldChg>
      <pc:sldChg chg="addSp modSp new add del mod modShow">
        <pc:chgData name="Steven White" userId="aa984103-a702-4fa6-abe2-8f7477a6bddf" providerId="ADAL" clId="{689ABEF0-56C0-5DA7-AED3-AFA321885446}" dt="2026-09-08T15:30:05.428" v="23282" actId="729"/>
        <pc:sldMkLst>
          <pc:docMk/>
          <pc:sldMk cId="2265909844" sldId="377"/>
        </pc:sldMkLst>
        <pc:spChg chg="mod">
          <ac:chgData name="Steven White" userId="aa984103-a702-4fa6-abe2-8f7477a6bddf" providerId="ADAL" clId="{689ABEF0-56C0-5DA7-AED3-AFA321885446}" dt="2026-09-08T14:40:56.816" v="21588" actId="20577"/>
          <ac:spMkLst>
            <pc:docMk/>
            <pc:sldMk cId="2265909844" sldId="377"/>
            <ac:spMk id="2" creationId="{BB52CD2E-C507-07D9-9241-4717CF66BE4F}"/>
          </ac:spMkLst>
        </pc:spChg>
        <pc:spChg chg="mod">
          <ac:chgData name="Steven White" userId="aa984103-a702-4fa6-abe2-8f7477a6bddf" providerId="ADAL" clId="{689ABEF0-56C0-5DA7-AED3-AFA321885446}" dt="2026-09-08T15:29:50.928" v="23277" actId="20577"/>
          <ac:spMkLst>
            <pc:docMk/>
            <pc:sldMk cId="2265909844" sldId="377"/>
            <ac:spMk id="3" creationId="{7099EAEB-1DE7-5992-A078-8F236125ABD8}"/>
          </ac:spMkLst>
        </pc:spChg>
        <pc:picChg chg="add mod">
          <ac:chgData name="Steven White" userId="aa984103-a702-4fa6-abe2-8f7477a6bddf" providerId="ADAL" clId="{689ABEF0-56C0-5DA7-AED3-AFA321885446}" dt="2026-09-08T15:30:02.548" v="23281" actId="1076"/>
          <ac:picMkLst>
            <pc:docMk/>
            <pc:sldMk cId="2265909844" sldId="377"/>
            <ac:picMk id="4" creationId="{26141217-D938-6009-DC61-AECBD21FA3E0}"/>
          </ac:picMkLst>
        </pc:picChg>
      </pc:sldChg>
      <pc:sldChg chg="addSp delSp modSp new mod modAnim">
        <pc:chgData name="Steven White" userId="aa984103-a702-4fa6-abe2-8f7477a6bddf" providerId="ADAL" clId="{689ABEF0-56C0-5DA7-AED3-AFA321885446}" dt="2026-09-08T16:09:41.082" v="23362"/>
        <pc:sldMkLst>
          <pc:docMk/>
          <pc:sldMk cId="646873684" sldId="378"/>
        </pc:sldMkLst>
        <pc:spChg chg="del mod">
          <ac:chgData name="Steven White" userId="aa984103-a702-4fa6-abe2-8f7477a6bddf" providerId="ADAL" clId="{689ABEF0-56C0-5DA7-AED3-AFA321885446}" dt="2026-09-08T14:47:34.609" v="21757" actId="478"/>
          <ac:spMkLst>
            <pc:docMk/>
            <pc:sldMk cId="646873684" sldId="378"/>
            <ac:spMk id="2" creationId="{985C09F0-997E-1587-1138-D4AEA14B81C1}"/>
          </ac:spMkLst>
        </pc:spChg>
        <pc:spChg chg="del mod">
          <ac:chgData name="Steven White" userId="aa984103-a702-4fa6-abe2-8f7477a6bddf" providerId="ADAL" clId="{689ABEF0-56C0-5DA7-AED3-AFA321885446}" dt="2026-09-08T14:47:38.487" v="21759" actId="478"/>
          <ac:spMkLst>
            <pc:docMk/>
            <pc:sldMk cId="646873684" sldId="378"/>
            <ac:spMk id="3" creationId="{DA0F9E86-6A7F-D164-0369-A7DB117EF64B}"/>
          </ac:spMkLst>
        </pc:spChg>
        <pc:spChg chg="add mod">
          <ac:chgData name="Steven White" userId="aa984103-a702-4fa6-abe2-8f7477a6bddf" providerId="ADAL" clId="{689ABEF0-56C0-5DA7-AED3-AFA321885446}" dt="2026-09-08T15:19:04.214" v="22737" actId="1076"/>
          <ac:spMkLst>
            <pc:docMk/>
            <pc:sldMk cId="646873684" sldId="378"/>
            <ac:spMk id="6" creationId="{B8A134E9-C346-6988-280B-8227081C4174}"/>
          </ac:spMkLst>
        </pc:spChg>
        <pc:spChg chg="add mod">
          <ac:chgData name="Steven White" userId="aa984103-a702-4fa6-abe2-8f7477a6bddf" providerId="ADAL" clId="{689ABEF0-56C0-5DA7-AED3-AFA321885446}" dt="2026-09-08T15:19:47.765" v="22753" actId="403"/>
          <ac:spMkLst>
            <pc:docMk/>
            <pc:sldMk cId="646873684" sldId="378"/>
            <ac:spMk id="8" creationId="{A25180D4-085A-87C4-8619-6E53C170719C}"/>
          </ac:spMkLst>
        </pc:spChg>
        <pc:spChg chg="add mod">
          <ac:chgData name="Steven White" userId="aa984103-a702-4fa6-abe2-8f7477a6bddf" providerId="ADAL" clId="{689ABEF0-56C0-5DA7-AED3-AFA321885446}" dt="2026-09-08T15:20:38.014" v="22899" actId="1076"/>
          <ac:spMkLst>
            <pc:docMk/>
            <pc:sldMk cId="646873684" sldId="378"/>
            <ac:spMk id="9" creationId="{F967E864-95F7-58B5-41D7-9C77092FABF7}"/>
          </ac:spMkLst>
        </pc:spChg>
        <pc:graphicFrameChg chg="add mod">
          <ac:chgData name="Steven White" userId="aa984103-a702-4fa6-abe2-8f7477a6bddf" providerId="ADAL" clId="{689ABEF0-56C0-5DA7-AED3-AFA321885446}" dt="2026-09-08T14:47:39.651" v="21760"/>
          <ac:graphicFrameMkLst>
            <pc:docMk/>
            <pc:sldMk cId="646873684" sldId="378"/>
            <ac:graphicFrameMk id="4" creationId="{6C009F55-B618-2387-B5D0-148E6CEC63FF}"/>
          </ac:graphicFrameMkLst>
        </pc:graphicFrameChg>
        <pc:graphicFrameChg chg="add mod modGraphic">
          <ac:chgData name="Steven White" userId="aa984103-a702-4fa6-abe2-8f7477a6bddf" providerId="ADAL" clId="{689ABEF0-56C0-5DA7-AED3-AFA321885446}" dt="2026-09-08T15:19:04.214" v="22737" actId="1076"/>
          <ac:graphicFrameMkLst>
            <pc:docMk/>
            <pc:sldMk cId="646873684" sldId="378"/>
            <ac:graphicFrameMk id="5" creationId="{26209DEF-9C66-FC6D-6FCD-A159FAE7CD1D}"/>
          </ac:graphicFrameMkLst>
        </pc:graphicFrameChg>
        <pc:graphicFrameChg chg="add mod modGraphic">
          <ac:chgData name="Steven White" userId="aa984103-a702-4fa6-abe2-8f7477a6bddf" providerId="ADAL" clId="{689ABEF0-56C0-5DA7-AED3-AFA321885446}" dt="2026-09-08T15:19:04.214" v="22737" actId="1076"/>
          <ac:graphicFrameMkLst>
            <pc:docMk/>
            <pc:sldMk cId="646873684" sldId="378"/>
            <ac:graphicFrameMk id="7" creationId="{09342621-1F29-4002-F863-1BA9EA91A906}"/>
          </ac:graphicFrameMkLst>
        </pc:graphicFrameChg>
      </pc:sldChg>
      <pc:sldChg chg="addSp delSp modSp new mod">
        <pc:chgData name="Steven White" userId="aa984103-a702-4fa6-abe2-8f7477a6bddf" providerId="ADAL" clId="{689ABEF0-56C0-5DA7-AED3-AFA321885446}" dt="2026-09-08T15:02:36.077" v="22553" actId="1076"/>
        <pc:sldMkLst>
          <pc:docMk/>
          <pc:sldMk cId="2968002505" sldId="379"/>
        </pc:sldMkLst>
        <pc:spChg chg="mod">
          <ac:chgData name="Steven White" userId="aa984103-a702-4fa6-abe2-8f7477a6bddf" providerId="ADAL" clId="{689ABEF0-56C0-5DA7-AED3-AFA321885446}" dt="2026-09-08T14:56:01.625" v="21965" actId="20577"/>
          <ac:spMkLst>
            <pc:docMk/>
            <pc:sldMk cId="2968002505" sldId="379"/>
            <ac:spMk id="2" creationId="{F93A2ADF-F439-9571-BA6D-5F7594FD7CC3}"/>
          </ac:spMkLst>
        </pc:spChg>
        <pc:spChg chg="del">
          <ac:chgData name="Steven White" userId="aa984103-a702-4fa6-abe2-8f7477a6bddf" providerId="ADAL" clId="{689ABEF0-56C0-5DA7-AED3-AFA321885446}" dt="2026-09-08T14:55:06.901" v="21952" actId="478"/>
          <ac:spMkLst>
            <pc:docMk/>
            <pc:sldMk cId="2968002505" sldId="379"/>
            <ac:spMk id="3" creationId="{E6FDAEA9-752F-E4DB-C63E-59209B4C3884}"/>
          </ac:spMkLst>
        </pc:spChg>
        <pc:picChg chg="add mod modCrop">
          <ac:chgData name="Steven White" userId="aa984103-a702-4fa6-abe2-8f7477a6bddf" providerId="ADAL" clId="{689ABEF0-56C0-5DA7-AED3-AFA321885446}" dt="2026-09-08T15:02:36.077" v="22553" actId="1076"/>
          <ac:picMkLst>
            <pc:docMk/>
            <pc:sldMk cId="2968002505" sldId="379"/>
            <ac:picMk id="4" creationId="{AE498ED6-0B64-9A1F-58B9-3414D0CB9533}"/>
          </ac:picMkLst>
        </pc:picChg>
      </pc:sldChg>
      <pc:sldChg chg="addSp delSp modSp add mod modAnim">
        <pc:chgData name="Steven White" userId="aa984103-a702-4fa6-abe2-8f7477a6bddf" providerId="ADAL" clId="{689ABEF0-56C0-5DA7-AED3-AFA321885446}" dt="2026-09-08T15:17:46.528" v="22736" actId="1076"/>
        <pc:sldMkLst>
          <pc:docMk/>
          <pc:sldMk cId="780313699" sldId="380"/>
        </pc:sldMkLst>
        <pc:spChg chg="add mod">
          <ac:chgData name="Steven White" userId="aa984103-a702-4fa6-abe2-8f7477a6bddf" providerId="ADAL" clId="{689ABEF0-56C0-5DA7-AED3-AFA321885446}" dt="2026-09-08T15:17:46.528" v="22736" actId="1076"/>
          <ac:spMkLst>
            <pc:docMk/>
            <pc:sldMk cId="780313699" sldId="380"/>
            <ac:spMk id="2" creationId="{14D4D71E-3508-FB44-ABA3-B864B8690A72}"/>
          </ac:spMkLst>
        </pc:spChg>
        <pc:spChg chg="add mod">
          <ac:chgData name="Steven White" userId="aa984103-a702-4fa6-abe2-8f7477a6bddf" providerId="ADAL" clId="{689ABEF0-56C0-5DA7-AED3-AFA321885446}" dt="2026-09-08T15:02:24.559" v="22549" actId="1076"/>
          <ac:spMkLst>
            <pc:docMk/>
            <pc:sldMk cId="780313699" sldId="380"/>
            <ac:spMk id="3" creationId="{2CE486CA-9EF8-6DF9-453E-5E64CBBC97A2}"/>
          </ac:spMkLst>
        </pc:spChg>
        <pc:spChg chg="mod">
          <ac:chgData name="Steven White" userId="aa984103-a702-4fa6-abe2-8f7477a6bddf" providerId="ADAL" clId="{689ABEF0-56C0-5DA7-AED3-AFA321885446}" dt="2026-09-08T15:01:21.046" v="22363" actId="404"/>
          <ac:spMkLst>
            <pc:docMk/>
            <pc:sldMk cId="780313699" sldId="380"/>
            <ac:spMk id="6" creationId="{2058F422-44A5-6C56-20BF-D6534BCCDA02}"/>
          </ac:spMkLst>
        </pc:spChg>
        <pc:graphicFrameChg chg="mod modGraphic">
          <ac:chgData name="Steven White" userId="aa984103-a702-4fa6-abe2-8f7477a6bddf" providerId="ADAL" clId="{689ABEF0-56C0-5DA7-AED3-AFA321885446}" dt="2026-09-08T14:57:29.998" v="21978" actId="1076"/>
          <ac:graphicFrameMkLst>
            <pc:docMk/>
            <pc:sldMk cId="780313699" sldId="380"/>
            <ac:graphicFrameMk id="5" creationId="{64828B90-679C-FE27-18F0-FB19E330CE4A}"/>
          </ac:graphicFrameMkLst>
        </pc:graphicFrameChg>
        <pc:graphicFrameChg chg="del mod">
          <ac:chgData name="Steven White" userId="aa984103-a702-4fa6-abe2-8f7477a6bddf" providerId="ADAL" clId="{689ABEF0-56C0-5DA7-AED3-AFA321885446}" dt="2026-09-08T14:57:20.752" v="21976" actId="478"/>
          <ac:graphicFrameMkLst>
            <pc:docMk/>
            <pc:sldMk cId="780313699" sldId="380"/>
            <ac:graphicFrameMk id="7" creationId="{1EF9507E-FD9B-27A2-713A-7E73AADAC20E}"/>
          </ac:graphicFrameMkLst>
        </pc:graphicFrameChg>
      </pc:sldChg>
      <pc:sldChg chg="addSp delSp modSp new mod">
        <pc:chgData name="Steven White" userId="aa984103-a702-4fa6-abe2-8f7477a6bddf" providerId="ADAL" clId="{689ABEF0-56C0-5DA7-AED3-AFA321885446}" dt="2026-09-08T15:12:18.618" v="22590" actId="1076"/>
        <pc:sldMkLst>
          <pc:docMk/>
          <pc:sldMk cId="3125763193" sldId="381"/>
        </pc:sldMkLst>
        <pc:spChg chg="mod">
          <ac:chgData name="Steven White" userId="aa984103-a702-4fa6-abe2-8f7477a6bddf" providerId="ADAL" clId="{689ABEF0-56C0-5DA7-AED3-AFA321885446}" dt="2026-09-08T15:01:39.242" v="22381" actId="20577"/>
          <ac:spMkLst>
            <pc:docMk/>
            <pc:sldMk cId="3125763193" sldId="381"/>
            <ac:spMk id="2" creationId="{18A8F76C-08DE-5573-0AD7-1328E47DAFE9}"/>
          </ac:spMkLst>
        </pc:spChg>
        <pc:spChg chg="mod">
          <ac:chgData name="Steven White" userId="aa984103-a702-4fa6-abe2-8f7477a6bddf" providerId="ADAL" clId="{689ABEF0-56C0-5DA7-AED3-AFA321885446}" dt="2026-09-08T15:12:14.117" v="22587" actId="1076"/>
          <ac:spMkLst>
            <pc:docMk/>
            <pc:sldMk cId="3125763193" sldId="381"/>
            <ac:spMk id="3" creationId="{CF65952D-5168-964E-0E70-9460ABA84A00}"/>
          </ac:spMkLst>
        </pc:spChg>
        <pc:spChg chg="add mod">
          <ac:chgData name="Steven White" userId="aa984103-a702-4fa6-abe2-8f7477a6bddf" providerId="ADAL" clId="{689ABEF0-56C0-5DA7-AED3-AFA321885446}" dt="2026-09-08T15:12:10.684" v="22586" actId="1076"/>
          <ac:spMkLst>
            <pc:docMk/>
            <pc:sldMk cId="3125763193" sldId="381"/>
            <ac:spMk id="6" creationId="{B6462F4C-6FAB-3321-6B63-930B45B363F7}"/>
          </ac:spMkLst>
        </pc:spChg>
        <pc:picChg chg="add del mod">
          <ac:chgData name="Steven White" userId="aa984103-a702-4fa6-abe2-8f7477a6bddf" providerId="ADAL" clId="{689ABEF0-56C0-5DA7-AED3-AFA321885446}" dt="2026-09-08T15:08:32.512" v="22557" actId="478"/>
          <ac:picMkLst>
            <pc:docMk/>
            <pc:sldMk cId="3125763193" sldId="381"/>
            <ac:picMk id="4" creationId="{2C9E0010-B1CF-F08E-2347-20866B8A65BD}"/>
          </ac:picMkLst>
        </pc:picChg>
        <pc:picChg chg="add mod">
          <ac:chgData name="Steven White" userId="aa984103-a702-4fa6-abe2-8f7477a6bddf" providerId="ADAL" clId="{689ABEF0-56C0-5DA7-AED3-AFA321885446}" dt="2026-09-08T15:12:18.618" v="22590" actId="1076"/>
          <ac:picMkLst>
            <pc:docMk/>
            <pc:sldMk cId="3125763193" sldId="381"/>
            <ac:picMk id="5" creationId="{68ED50E6-71A7-78E7-E452-6FB409344FB8}"/>
          </ac:picMkLst>
        </pc:picChg>
      </pc:sldChg>
      <pc:sldChg chg="addSp modSp new mod">
        <pc:chgData name="Steven White" userId="aa984103-a702-4fa6-abe2-8f7477a6bddf" providerId="ADAL" clId="{689ABEF0-56C0-5DA7-AED3-AFA321885446}" dt="2026-09-08T16:16:34.928" v="23473" actId="14100"/>
        <pc:sldMkLst>
          <pc:docMk/>
          <pc:sldMk cId="1312658202" sldId="382"/>
        </pc:sldMkLst>
        <pc:spChg chg="mod">
          <ac:chgData name="Steven White" userId="aa984103-a702-4fa6-abe2-8f7477a6bddf" providerId="ADAL" clId="{689ABEF0-56C0-5DA7-AED3-AFA321885446}" dt="2026-09-08T16:10:52.343" v="23385" actId="1076"/>
          <ac:spMkLst>
            <pc:docMk/>
            <pc:sldMk cId="1312658202" sldId="382"/>
            <ac:spMk id="2" creationId="{50D25E4C-47BE-4F2F-D0E8-15C5FD745C21}"/>
          </ac:spMkLst>
        </pc:spChg>
        <pc:spChg chg="mod">
          <ac:chgData name="Steven White" userId="aa984103-a702-4fa6-abe2-8f7477a6bddf" providerId="ADAL" clId="{689ABEF0-56C0-5DA7-AED3-AFA321885446}" dt="2026-09-08T16:16:14.464" v="23469" actId="20577"/>
          <ac:spMkLst>
            <pc:docMk/>
            <pc:sldMk cId="1312658202" sldId="382"/>
            <ac:spMk id="3" creationId="{A8066124-A097-EC17-16E7-4BF4491230BF}"/>
          </ac:spMkLst>
        </pc:spChg>
        <pc:spChg chg="add mod">
          <ac:chgData name="Steven White" userId="aa984103-a702-4fa6-abe2-8f7477a6bddf" providerId="ADAL" clId="{689ABEF0-56C0-5DA7-AED3-AFA321885446}" dt="2026-09-08T16:10:46.478" v="23383" actId="1076"/>
          <ac:spMkLst>
            <pc:docMk/>
            <pc:sldMk cId="1312658202" sldId="382"/>
            <ac:spMk id="5" creationId="{E89315DA-98EC-B270-11F8-CC133FE54F75}"/>
          </ac:spMkLst>
        </pc:spChg>
        <pc:picChg chg="add mod">
          <ac:chgData name="Steven White" userId="aa984103-a702-4fa6-abe2-8f7477a6bddf" providerId="ADAL" clId="{689ABEF0-56C0-5DA7-AED3-AFA321885446}" dt="2026-09-08T16:16:34.928" v="23473" actId="14100"/>
          <ac:picMkLst>
            <pc:docMk/>
            <pc:sldMk cId="1312658202" sldId="382"/>
            <ac:picMk id="6" creationId="{1192686A-8F7E-010B-27E8-FAF4483BEA93}"/>
          </ac:picMkLst>
        </pc:picChg>
      </pc:sldChg>
      <pc:sldChg chg="modSp new del mod">
        <pc:chgData name="Steven White" userId="aa984103-a702-4fa6-abe2-8f7477a6bddf" providerId="ADAL" clId="{689ABEF0-56C0-5DA7-AED3-AFA321885446}" dt="2026-09-08T15:12:44.183" v="22627" actId="2696"/>
        <pc:sldMkLst>
          <pc:docMk/>
          <pc:sldMk cId="1481962599" sldId="382"/>
        </pc:sldMkLst>
        <pc:spChg chg="mod">
          <ac:chgData name="Steven White" userId="aa984103-a702-4fa6-abe2-8f7477a6bddf" providerId="ADAL" clId="{689ABEF0-56C0-5DA7-AED3-AFA321885446}" dt="2026-09-08T15:12:35.272" v="22601" actId="20577"/>
          <ac:spMkLst>
            <pc:docMk/>
            <pc:sldMk cId="1481962599" sldId="382"/>
            <ac:spMk id="2" creationId="{815000E5-7252-D036-57D0-684A430720E4}"/>
          </ac:spMkLst>
        </pc:spChg>
        <pc:spChg chg="mod">
          <ac:chgData name="Steven White" userId="aa984103-a702-4fa6-abe2-8f7477a6bddf" providerId="ADAL" clId="{689ABEF0-56C0-5DA7-AED3-AFA321885446}" dt="2026-09-08T15:12:39.134" v="22626" actId="20577"/>
          <ac:spMkLst>
            <pc:docMk/>
            <pc:sldMk cId="1481962599" sldId="382"/>
            <ac:spMk id="3" creationId="{AAF2F2E7-F751-6469-4ACB-20660A230206}"/>
          </ac:spMkLst>
        </pc:spChg>
      </pc:sldChg>
      <pc:sldChg chg="modSp mod">
        <pc:chgData name="Steven White" userId="aa984103-a702-4fa6-abe2-8f7477a6bddf" providerId="ADAL" clId="{689ABEF0-56C0-5DA7-AED3-AFA321885446}" dt="2026-09-08T16:17:22.162" v="23477" actId="1076"/>
        <pc:sldMkLst>
          <pc:docMk/>
          <pc:sldMk cId="1886270535" sldId="524"/>
        </pc:sldMkLst>
        <pc:picChg chg="mod">
          <ac:chgData name="Steven White" userId="aa984103-a702-4fa6-abe2-8f7477a6bddf" providerId="ADAL" clId="{689ABEF0-56C0-5DA7-AED3-AFA321885446}" dt="2026-09-08T16:17:22.162" v="23477" actId="1076"/>
          <ac:picMkLst>
            <pc:docMk/>
            <pc:sldMk cId="1886270535" sldId="524"/>
            <ac:picMk id="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A2C51-5F95-E74C-84E5-3EE9B8CC253D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12988-B8FA-F14A-BE77-BC9E4D5C0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46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12988-B8FA-F14A-BE77-BC9E4D5C007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33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0 isn’t in CI = reject null, tautological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712988-B8FA-F14A-BE77-BC9E4D5C007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94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56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843" y="136524"/>
            <a:ext cx="8326507" cy="81763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842" y="1119946"/>
            <a:ext cx="8746435" cy="50522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9441" y="6356351"/>
            <a:ext cx="2057400" cy="365125"/>
          </a:xfrm>
        </p:spPr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9741" y="6356351"/>
            <a:ext cx="30861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8741" y="6356351"/>
            <a:ext cx="2057400" cy="365125"/>
          </a:xfrm>
        </p:spPr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8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52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399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810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69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92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34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20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49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01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F4AEC7-714F-244A-8A39-FB2167A21CD3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15C32D-5714-F34C-9BFF-9425F2DC9F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24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tevewhite16.github.io/cap/estimation/CI_v2_1.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sychiatrymargins.com/p/the-case-for-antidepressants-in-2022" TargetMode="External"/><Relationship Id="rId2" Type="http://schemas.openxmlformats.org/officeDocument/2006/relationships/hyperlink" Target="https://www.thecarlatreport.com/articles/6289-what-works-in-child-and-adolescent-psychiatry-a-guide-to-evidence-based-treatments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org&amp;utm_campaign=index&amp;utm_content=origi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B32A7-7F4B-702D-38E0-0C15A0DA1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0" y="1208903"/>
            <a:ext cx="8746435" cy="52656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Partner A: </a:t>
            </a:r>
            <a:r>
              <a:rPr lang="en-US" sz="2400" dirty="0"/>
              <a:t>Explain what the article title means (</a:t>
            </a:r>
            <a:r>
              <a:rPr lang="en-US" sz="2400"/>
              <a:t>in general)</a:t>
            </a:r>
            <a:endParaRPr lang="en-US" sz="2400" dirty="0"/>
          </a:p>
          <a:p>
            <a:pPr marL="0" indent="0">
              <a:buNone/>
            </a:pPr>
            <a:r>
              <a:rPr lang="en-US" sz="2400" i="1" dirty="0"/>
              <a:t>Partner B: </a:t>
            </a:r>
            <a:r>
              <a:rPr lang="en-US" sz="2400" dirty="0"/>
              <a:t>Give an example to illustrate. Doesn’t need to be medical. (What is something you believe but don’t have empirical evidence that would convince a skeptic to change their mind?)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5EEF7B-00D2-076B-3853-208BD9FE2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140" y="235974"/>
            <a:ext cx="6639717" cy="3418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425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8757C-8C58-D046-0DC7-1924E1E075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1031" y="683051"/>
            <a:ext cx="8007596" cy="2304542"/>
          </a:xfrm>
        </p:spPr>
        <p:txBody>
          <a:bodyPr>
            <a:noAutofit/>
          </a:bodyPr>
          <a:lstStyle/>
          <a:p>
            <a:r>
              <a:rPr lang="en-US" sz="5400" b="1" dirty="0"/>
              <a:t>Reading 301</a:t>
            </a:r>
            <a:endParaRPr lang="en-US" sz="48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4D03AE-5B83-F413-DA50-50C5B36C71F4}"/>
              </a:ext>
            </a:extLst>
          </p:cNvPr>
          <p:cNvSpPr txBox="1"/>
          <p:nvPr/>
        </p:nvSpPr>
        <p:spPr>
          <a:xfrm>
            <a:off x="3110023" y="3155837"/>
            <a:ext cx="2923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Steve White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E63FD7-2EE2-6456-6FC2-35039FFEA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861" y="4501596"/>
            <a:ext cx="3054168" cy="20008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CEC915-46DB-4C6C-6A71-A47003AA42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04" y="4370522"/>
            <a:ext cx="2570015" cy="216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5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1F466-2C40-13AB-417A-0AFD90FEA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776A4-D0F1-AAAB-D932-6B53C3431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/>
              <a:t>Is this study informative? (today)</a:t>
            </a:r>
          </a:p>
          <a:p>
            <a:pPr marL="514350" indent="-514350">
              <a:buAutoNum type="arabicPeriod"/>
            </a:pPr>
            <a:r>
              <a:rPr lang="en-US" dirty="0"/>
              <a:t>How big is the effect? (August)</a:t>
            </a:r>
          </a:p>
          <a:p>
            <a:pPr marL="514350" indent="-514350">
              <a:buAutoNum type="arabicPeriod"/>
            </a:pPr>
            <a:r>
              <a:rPr lang="en-US" dirty="0"/>
              <a:t>Other topics and applications (September)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pic>
        <p:nvPicPr>
          <p:cNvPr id="4" name="Picture 3" descr="God Warrior' Marguerite Perrin reflects on 'Trading Spouses' meltdown">
            <a:extLst>
              <a:ext uri="{FF2B5EF4-FFF2-40B4-BE49-F238E27FC236}">
                <a16:creationId xmlns:a16="http://schemas.microsoft.com/office/drawing/2014/main" id="{A7F6FF1C-A3B6-69C1-0EA6-7A1E615F55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022" y="3269455"/>
            <a:ext cx="3932136" cy="262142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EF56AF-EC5D-FF6D-5AC9-CF1056E3AC84}"/>
              </a:ext>
            </a:extLst>
          </p:cNvPr>
          <p:cNvSpPr txBox="1"/>
          <p:nvPr/>
        </p:nvSpPr>
        <p:spPr>
          <a:xfrm>
            <a:off x="5633479" y="5973773"/>
            <a:ext cx="3321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“I ask all the questions”</a:t>
            </a:r>
          </a:p>
          <a:p>
            <a:r>
              <a:rPr lang="en-US" sz="2400" dirty="0"/>
              <a:t>	- Marguerite Perrin</a:t>
            </a:r>
          </a:p>
        </p:txBody>
      </p:sp>
    </p:spTree>
    <p:extLst>
      <p:ext uri="{BB962C8B-B14F-4D97-AF65-F5344CB8AC3E}">
        <p14:creationId xmlns:p14="http://schemas.microsoft.com/office/powerpoint/2010/main" val="2976317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9FA71E-CD1A-AF61-572D-D436097C6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2" y="178203"/>
            <a:ext cx="8746435" cy="5052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Evaluate these claims:</a:t>
            </a:r>
          </a:p>
          <a:p>
            <a:pPr marL="571500" indent="-571500">
              <a:buAutoNum type="romanLcPeriod"/>
            </a:pPr>
            <a:r>
              <a:rPr lang="en-US" sz="2200" dirty="0"/>
              <a:t>These data show that second-generation antidepressants work better than first-generation antidepressants. </a:t>
            </a:r>
          </a:p>
          <a:p>
            <a:pPr marL="571500" indent="-571500">
              <a:buFont typeface="Arial" panose="020B0604020202020204" pitchFamily="34" charset="0"/>
              <a:buAutoNum type="romanLcPeriod"/>
            </a:pPr>
            <a:r>
              <a:rPr lang="en-US" sz="2200" dirty="0"/>
              <a:t>The drugs improve functioning for adolescents but not for children.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ABD95B-0824-88F0-4F3A-24F62D9AC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44" y="1801290"/>
            <a:ext cx="8141770" cy="44517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F211AB-8DAA-7FBC-9FFB-F6161D4CBB0D}"/>
              </a:ext>
            </a:extLst>
          </p:cNvPr>
          <p:cNvSpPr txBox="1"/>
          <p:nvPr/>
        </p:nvSpPr>
        <p:spPr>
          <a:xfrm>
            <a:off x="0" y="6488668"/>
            <a:ext cx="3512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doi:10.1038/s41398-022-01951-9</a:t>
            </a:r>
          </a:p>
        </p:txBody>
      </p:sp>
    </p:spTree>
    <p:extLst>
      <p:ext uri="{BB962C8B-B14F-4D97-AF65-F5344CB8AC3E}">
        <p14:creationId xmlns:p14="http://schemas.microsoft.com/office/powerpoint/2010/main" val="3105026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92D0E-15FC-8EBF-5CA7-094D8E143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Statistical significance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E3554-6926-D160-8902-0EB6DCA52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means are are statistically significantly different if the p-value &lt; ______ [arbitrary cutoff, classically 5%]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key idea:</a:t>
            </a:r>
            <a:r>
              <a:rPr lang="en-US" dirty="0"/>
              <a:t> statistical significance means that you observations are </a:t>
            </a:r>
            <a:r>
              <a:rPr lang="en-US" i="1" dirty="0"/>
              <a:t>improbable</a:t>
            </a:r>
            <a:r>
              <a:rPr lang="en-US" b="1" i="1" dirty="0"/>
              <a:t> </a:t>
            </a:r>
            <a:r>
              <a:rPr lang="en-US" dirty="0"/>
              <a:t>if the null is true (e.g. that treatment and control outcomes are the same)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101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DC10C-5BA0-FABD-C467-7B42BD70B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19456-EA60-E459-3A9C-00291936E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reject the null (p &gt; 0.05)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D9BF79-44E1-CCAB-1069-7623C32AD2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48"/>
          <a:stretch>
            <a:fillRect/>
          </a:stretch>
        </p:blipFill>
        <p:spPr>
          <a:xfrm>
            <a:off x="-826717" y="627838"/>
            <a:ext cx="10509336" cy="4797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243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1BDE3-1E9F-C907-CD8E-1C1974EFB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2D9893D-590D-6723-0D82-9742A060AB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601"/>
          <a:stretch>
            <a:fillRect/>
          </a:stretch>
        </p:blipFill>
        <p:spPr>
          <a:xfrm>
            <a:off x="-1009911" y="263607"/>
            <a:ext cx="11163822" cy="50602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D4BA937-5A6E-F6AA-EFA7-16777F4D1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43" y="118618"/>
            <a:ext cx="8326507" cy="817633"/>
          </a:xfrm>
        </p:spPr>
        <p:txBody>
          <a:bodyPr>
            <a:normAutofit/>
          </a:bodyPr>
          <a:lstStyle/>
          <a:p>
            <a:r>
              <a:rPr lang="en-US" dirty="0"/>
              <a:t>reject null hypothesis (p &lt; 0.05)</a:t>
            </a:r>
          </a:p>
        </p:txBody>
      </p:sp>
    </p:spTree>
    <p:extLst>
      <p:ext uri="{BB962C8B-B14F-4D97-AF65-F5344CB8AC3E}">
        <p14:creationId xmlns:p14="http://schemas.microsoft.com/office/powerpoint/2010/main" val="243407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EEF86-8994-8853-C404-BD0EB2FDC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Confidence intervals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A8280-7135-B3C1-47AA-8DC4FDBE68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3" y="902873"/>
            <a:ext cx="8746435" cy="5052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Our process so far: </a:t>
            </a:r>
          </a:p>
          <a:p>
            <a:pPr marL="0" indent="0">
              <a:buNone/>
            </a:pPr>
            <a:r>
              <a:rPr lang="en-US" dirty="0"/>
              <a:t>	(1) start with hypothesized difference of 0</a:t>
            </a:r>
          </a:p>
          <a:p>
            <a:pPr marL="0" indent="0">
              <a:buNone/>
            </a:pPr>
            <a:r>
              <a:rPr lang="en-US" dirty="0"/>
              <a:t>	(2) ask if data reject it (at p = 0.05 threshold)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/>
              <a:t>alternative:</a:t>
            </a:r>
            <a:r>
              <a:rPr lang="en-US" dirty="0"/>
              <a:t> build a list of differences that the data </a:t>
            </a:r>
            <a:r>
              <a:rPr lang="en-US" i="1" dirty="0"/>
              <a:t>don’t</a:t>
            </a:r>
            <a:r>
              <a:rPr lang="en-US" dirty="0"/>
              <a:t> reject (at p = 0.05)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website to illustrate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19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71449-E8B7-B8BF-FD28-0BDC59E16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0B8B6-0345-54EA-3085-F1DF876F4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712" y="178203"/>
            <a:ext cx="8746435" cy="5052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/>
              <a:t>Returning to these examples:</a:t>
            </a:r>
          </a:p>
          <a:p>
            <a:pPr marL="571500" indent="-571500">
              <a:buAutoNum type="romanLcPeriod"/>
            </a:pPr>
            <a:r>
              <a:rPr lang="en-US" sz="2200" dirty="0"/>
              <a:t>These data show that second-generation antidepressants work better than first-generation antidepressants. </a:t>
            </a:r>
          </a:p>
          <a:p>
            <a:pPr marL="571500" indent="-571500">
              <a:buFont typeface="Arial" panose="020B0604020202020204" pitchFamily="34" charset="0"/>
              <a:buAutoNum type="romanLcPeriod"/>
            </a:pPr>
            <a:r>
              <a:rPr lang="en-US" sz="2200" dirty="0"/>
              <a:t>The drugs improve functioning for adolescents but not for children.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F6CF0F-4A27-12A3-CD45-B15B71A44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44" y="1801290"/>
            <a:ext cx="8141770" cy="44517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21403C5-320C-2A2A-BC66-2CDB5DBEB951}"/>
              </a:ext>
            </a:extLst>
          </p:cNvPr>
          <p:cNvSpPr txBox="1"/>
          <p:nvPr/>
        </p:nvSpPr>
        <p:spPr>
          <a:xfrm>
            <a:off x="0" y="6488668"/>
            <a:ext cx="3512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doi:10.1038/s41398-022-01951-9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64075F6-4E6E-6EC8-EA51-DFF83E971B43}"/>
              </a:ext>
            </a:extLst>
          </p:cNvPr>
          <p:cNvSpPr/>
          <p:nvPr/>
        </p:nvSpPr>
        <p:spPr>
          <a:xfrm>
            <a:off x="6088743" y="2960915"/>
            <a:ext cx="1566091" cy="265611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5E26BE-43F9-D86C-0E75-FB6E663CA6A1}"/>
              </a:ext>
            </a:extLst>
          </p:cNvPr>
          <p:cNvSpPr/>
          <p:nvPr/>
        </p:nvSpPr>
        <p:spPr>
          <a:xfrm>
            <a:off x="6088742" y="3894377"/>
            <a:ext cx="1566091" cy="265611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1DBBD6-3316-1C4A-0403-051D2DA8660A}"/>
              </a:ext>
            </a:extLst>
          </p:cNvPr>
          <p:cNvSpPr/>
          <p:nvPr/>
        </p:nvSpPr>
        <p:spPr>
          <a:xfrm>
            <a:off x="6088741" y="5747708"/>
            <a:ext cx="1566092" cy="505367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3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 animBg="1"/>
      <p:bldP spid="6" grpId="1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CECD4-C5B5-BDF6-A294-4ED2D216B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2379" y="2149025"/>
            <a:ext cx="3544910" cy="28175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i="1" dirty="0"/>
              <a:t>Evaluate this claim: </a:t>
            </a:r>
            <a:br>
              <a:rPr lang="en-US" sz="2600" i="1" dirty="0"/>
            </a:br>
            <a:r>
              <a:rPr lang="en-US" sz="2600" dirty="0"/>
              <a:t>“this study showed that TMS is not effective as a treatment in this population”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AE484F-E4CA-88A2-2031-A87E73324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11" y="34250"/>
            <a:ext cx="5026012" cy="63178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1E1007-11A4-3725-8B77-DA4A7DE179BA}"/>
              </a:ext>
            </a:extLst>
          </p:cNvPr>
          <p:cNvSpPr txBox="1"/>
          <p:nvPr/>
        </p:nvSpPr>
        <p:spPr>
          <a:xfrm>
            <a:off x="186711" y="6398468"/>
            <a:ext cx="573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Croarkin</a:t>
            </a:r>
            <a:r>
              <a:rPr lang="en-US" i="1" dirty="0"/>
              <a:t> et al. (the TMS in adolescents we love so much)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D16804-5FCD-49C4-9FAB-F2B75758B781}"/>
              </a:ext>
            </a:extLst>
          </p:cNvPr>
          <p:cNvSpPr txBox="1"/>
          <p:nvPr/>
        </p:nvSpPr>
        <p:spPr>
          <a:xfrm>
            <a:off x="5517523" y="1479532"/>
            <a:ext cx="26661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Discussion:</a:t>
            </a:r>
          </a:p>
        </p:txBody>
      </p:sp>
    </p:spTree>
    <p:extLst>
      <p:ext uri="{BB962C8B-B14F-4D97-AF65-F5344CB8AC3E}">
        <p14:creationId xmlns:p14="http://schemas.microsoft.com/office/powerpoint/2010/main" val="1081181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DD3DC-AC07-E3DC-0893-934F047D9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errors in hypothesis testing</a:t>
            </a:r>
          </a:p>
        </p:txBody>
      </p:sp>
      <p:pic>
        <p:nvPicPr>
          <p:cNvPr id="4" name="Picture 3" descr="Type I &amp; Type II Errors | Differences, Examples, Visualizations">
            <a:extLst>
              <a:ext uri="{FF2B5EF4-FFF2-40B4-BE49-F238E27FC236}">
                <a16:creationId xmlns:a16="http://schemas.microsoft.com/office/drawing/2014/main" id="{3F72F016-2577-D6A9-EF3A-53DB76A2A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018" y="1771790"/>
            <a:ext cx="6883964" cy="4111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FCF380-4797-8533-7A93-7E13E56A35E0}"/>
              </a:ext>
            </a:extLst>
          </p:cNvPr>
          <p:cNvSpPr txBox="1"/>
          <p:nvPr/>
        </p:nvSpPr>
        <p:spPr>
          <a:xfrm>
            <a:off x="188843" y="954157"/>
            <a:ext cx="7183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These are the exact same errors you get with any study/test.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29155AC-43D8-E544-0EFC-B3632FDD597F}"/>
              </a:ext>
            </a:extLst>
          </p:cNvPr>
          <p:cNvCxnSpPr>
            <a:cxnSpLocks/>
          </p:cNvCxnSpPr>
          <p:nvPr/>
        </p:nvCxnSpPr>
        <p:spPr>
          <a:xfrm>
            <a:off x="2939954" y="2315995"/>
            <a:ext cx="972274" cy="12616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EB85D9B-F5C1-69F7-89CD-1B4489C092AD}"/>
              </a:ext>
            </a:extLst>
          </p:cNvPr>
          <p:cNvSpPr txBox="1"/>
          <p:nvPr/>
        </p:nvSpPr>
        <p:spPr>
          <a:xfrm>
            <a:off x="1571096" y="1958043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FALSE POSITIVE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2796174-4C97-0A55-AE42-117141270B98}"/>
              </a:ext>
            </a:extLst>
          </p:cNvPr>
          <p:cNvCxnSpPr>
            <a:cxnSpLocks/>
          </p:cNvCxnSpPr>
          <p:nvPr/>
        </p:nvCxnSpPr>
        <p:spPr>
          <a:xfrm flipV="1">
            <a:off x="5822051" y="5269011"/>
            <a:ext cx="1015049" cy="64838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565B941-162E-3474-4A71-50CE7A8FACD6}"/>
              </a:ext>
            </a:extLst>
          </p:cNvPr>
          <p:cNvSpPr txBox="1"/>
          <p:nvPr/>
        </p:nvSpPr>
        <p:spPr>
          <a:xfrm>
            <a:off x="4016415" y="5950982"/>
            <a:ext cx="1931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FALSE NEGATIVE</a:t>
            </a:r>
          </a:p>
        </p:txBody>
      </p:sp>
    </p:spTree>
    <p:extLst>
      <p:ext uri="{BB962C8B-B14F-4D97-AF65-F5344CB8AC3E}">
        <p14:creationId xmlns:p14="http://schemas.microsoft.com/office/powerpoint/2010/main" val="3881866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BAD77-1DE5-D9D2-12E4-42DDAA168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46167-DD3D-3FF0-EC7D-0AB983E15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328108"/>
            <a:ext cx="8746435" cy="505225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		</a:t>
            </a:r>
            <a:r>
              <a:rPr lang="en-US" sz="2500" dirty="0"/>
              <a:t>= prob. of detecting some hypothesized effect</a:t>
            </a:r>
          </a:p>
          <a:p>
            <a:pPr marL="0" indent="0">
              <a:buNone/>
            </a:pPr>
            <a:r>
              <a:rPr lang="en-US" sz="2500" dirty="0"/>
              <a:t>	(think of this like sensitivity)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sz="2400" i="1" dirty="0"/>
              <a:t>Practice:</a:t>
            </a:r>
            <a:r>
              <a:rPr lang="en-US" sz="2400" dirty="0"/>
              <a:t> You read a new RCT with all the characteristics of a good study (blinding, attrition low, etc.). It found no statistically significant effect on the primary outcome.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FE1D0E-96B9-8718-948B-C9B228769F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856802"/>
              </p:ext>
            </p:extLst>
          </p:nvPr>
        </p:nvGraphicFramePr>
        <p:xfrm>
          <a:off x="394523" y="3513754"/>
          <a:ext cx="7915146" cy="2058191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638382">
                  <a:extLst>
                    <a:ext uri="{9D8B030D-6E8A-4147-A177-3AD203B41FA5}">
                      <a16:colId xmlns:a16="http://schemas.microsoft.com/office/drawing/2014/main" val="2060129518"/>
                    </a:ext>
                  </a:extLst>
                </a:gridCol>
                <a:gridCol w="2638382">
                  <a:extLst>
                    <a:ext uri="{9D8B030D-6E8A-4147-A177-3AD203B41FA5}">
                      <a16:colId xmlns:a16="http://schemas.microsoft.com/office/drawing/2014/main" val="2307391216"/>
                    </a:ext>
                  </a:extLst>
                </a:gridCol>
                <a:gridCol w="2638382">
                  <a:extLst>
                    <a:ext uri="{9D8B030D-6E8A-4147-A177-3AD203B41FA5}">
                      <a16:colId xmlns:a16="http://schemas.microsoft.com/office/drawing/2014/main" val="830766921"/>
                    </a:ext>
                  </a:extLst>
                </a:gridCol>
              </a:tblGrid>
              <a:tr h="57715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If . . 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High Power (90%) study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 Power  (30%) study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26845185"/>
                  </a:ext>
                </a:extLst>
              </a:tr>
              <a:tr h="148103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your conclusion about whether this treatment works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94240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86DE0B2-62CC-FB39-192B-423B49447F0B}"/>
              </a:ext>
            </a:extLst>
          </p:cNvPr>
          <p:cNvSpPr txBox="1"/>
          <p:nvPr/>
        </p:nvSpPr>
        <p:spPr>
          <a:xfrm>
            <a:off x="3169907" y="4238309"/>
            <a:ext cx="21553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“doesn’t work”</a:t>
            </a:r>
          </a:p>
          <a:p>
            <a:r>
              <a:rPr lang="en-US" sz="1400" dirty="0"/>
              <a:t>(if it did we’d have very likely seen evidence of that in the trial)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7D67C-9877-4AF4-2840-6F2F76CE1C15}"/>
              </a:ext>
            </a:extLst>
          </p:cNvPr>
          <p:cNvSpPr txBox="1"/>
          <p:nvPr/>
        </p:nvSpPr>
        <p:spPr>
          <a:xfrm>
            <a:off x="5739788" y="4364698"/>
            <a:ext cx="2360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“absence of evidence isn’t evidence of absence”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2665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7D5BC-BAA2-38A0-F140-6747483ED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size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6D833C-F66A-7B7A-F3D5-09B79BB56B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i="1" dirty="0"/>
                  <a:t>d</a:t>
                </a:r>
                <a:r>
                  <a:rPr lang="en-US" dirty="0"/>
                  <a:t> = (mean difference of T vs C) / (standard deviation)</a:t>
                </a:r>
              </a:p>
              <a:p>
                <a:pPr marL="457200" lvl="1" indent="0">
                  <a:buNone/>
                </a:pPr>
                <a:r>
                  <a:rPr lang="en-US" dirty="0"/>
                  <a:t>sometimes “Cohen’s d”</a:t>
                </a:r>
              </a:p>
              <a:p>
                <a:pPr marL="457200" lvl="1" indent="0">
                  <a:buNone/>
                </a:pPr>
                <a:r>
                  <a:rPr lang="en-US" dirty="0"/>
                  <a:t>also called “standardized mean difference”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Papers should have a power calculation BUT you might disagree over what </a:t>
                </a:r>
                <a:r>
                  <a:rPr lang="en-US" i="1" dirty="0"/>
                  <a:t>d</a:t>
                </a:r>
                <a:r>
                  <a:rPr lang="en-US" dirty="0"/>
                  <a:t> is clinically significant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i="1" dirty="0"/>
                  <a:t>Rule of thumb:       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dirty="0"/>
                  <a:t> per group needed for 80% power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6D833C-F66A-7B7A-F3D5-09B79BB56B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3" t="-2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224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E8B84-6640-4E49-B1C2-9EDF8A787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F30893-F599-D4BE-4AC2-5467759DEB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80483" y="2176846"/>
                <a:ext cx="3849710" cy="2817521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Did this study have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≥80%</m:t>
                    </m:r>
                  </m:oMath>
                </a14:m>
                <a:r>
                  <a:rPr lang="en-US" dirty="0"/>
                  <a:t> power to detect a 2.5 point reduction in HAM-D-24 (vs controls) in week 6?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3F30893-F599-D4BE-4AC2-5467759DEB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80483" y="2176846"/>
                <a:ext cx="3849710" cy="2817521"/>
              </a:xfrm>
              <a:blipFill>
                <a:blip r:embed="rId2"/>
                <a:stretch>
                  <a:fillRect l="-3328" t="-34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AD7590F1-AEFF-D791-70E3-5C52C543F8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532"/>
          <a:stretch>
            <a:fillRect/>
          </a:stretch>
        </p:blipFill>
        <p:spPr>
          <a:xfrm>
            <a:off x="10542" y="136524"/>
            <a:ext cx="5062426" cy="46752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FB6DA73-CA96-4E4B-ABE4-723CF87F8CA9}"/>
              </a:ext>
            </a:extLst>
          </p:cNvPr>
          <p:cNvSpPr txBox="1"/>
          <p:nvPr/>
        </p:nvSpPr>
        <p:spPr>
          <a:xfrm>
            <a:off x="188843" y="6352144"/>
            <a:ext cx="5739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Croarkin</a:t>
            </a:r>
            <a:r>
              <a:rPr lang="en-US" i="1" dirty="0"/>
              <a:t> et al. (the TMS in adolescents we love so much)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75B4AA-DF3D-AD48-080E-AC88AE5070F5}"/>
                  </a:ext>
                </a:extLst>
              </p:cNvPr>
              <p:cNvSpPr txBox="1"/>
              <p:nvPr/>
            </p:nvSpPr>
            <p:spPr>
              <a:xfrm>
                <a:off x="5180483" y="136524"/>
                <a:ext cx="3952975" cy="19087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:r>
                  <a:rPr lang="en-US" sz="2000" i="1" dirty="0"/>
                  <a:t>Rule of thumb:</a:t>
                </a:r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sSup>
                          <m:sSupPr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/>
                  <a:t> per group needed for 80% power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000" i="1" dirty="0" smtClean="0"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mean</m:t>
                              </m:r>
                              <m: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difference</m:t>
                              </m:r>
                              <m: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of</m:t>
                              </m:r>
                              <m: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  <m: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vs</m:t>
                              </m:r>
                              <m: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i="0" dirty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sz="2000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 panose="02040503050406030204" pitchFamily="18" charset="0"/>
                                </a:rPr>
                                <m:t>standard</m:t>
                              </m:r>
                              <m:r>
                                <a:rPr lang="en-US" sz="2000" dirty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en-US" sz="2000" dirty="0">
                                  <a:latin typeface="Cambria Math" panose="02040503050406030204" pitchFamily="18" charset="0"/>
                                </a:rPr>
                                <m:t>deviation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000" dirty="0"/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575B4AA-DF3D-AD48-080E-AC88AE5070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0483" y="136524"/>
                <a:ext cx="3952975" cy="1908728"/>
              </a:xfrm>
              <a:prstGeom prst="rect">
                <a:avLst/>
              </a:prstGeom>
              <a:blipFill>
                <a:blip r:embed="rId4"/>
                <a:stretch>
                  <a:fillRect l="-1698" r="-13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A6538F-9567-A6EE-9246-55B966CAF2BC}"/>
                  </a:ext>
                </a:extLst>
              </p:cNvPr>
              <p:cNvSpPr txBox="1"/>
              <p:nvPr/>
            </p:nvSpPr>
            <p:spPr>
              <a:xfrm>
                <a:off x="1048150" y="5082535"/>
                <a:ext cx="7047699" cy="9988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𝒅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𝟓</m:t>
                        </m:r>
                      </m:num>
                      <m:den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𝟏𝟏</m:t>
                        </m:r>
                      </m:den>
                    </m:f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𝟐𝟐</m:t>
                    </m:r>
                  </m:oMath>
                </a14:m>
                <a:r>
                  <a:rPr lang="en-US" sz="2400" b="1" dirty="0"/>
                  <a:t> , goal sample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 panose="02040503050406030204" pitchFamily="18" charset="0"/>
                          </a:rPr>
                          <m:t>𝟏𝟔</m:t>
                        </m:r>
                      </m:num>
                      <m:den>
                        <m:sSup>
                          <m:sSupPr>
                            <m:ctrlP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𝟐𝟐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𝟑𝟑𝟎</m:t>
                    </m:r>
                  </m:oMath>
                </a14:m>
                <a:r>
                  <a:rPr lang="en-US" sz="2400" b="1" dirty="0"/>
                  <a:t> per arm</a:t>
                </a:r>
              </a:p>
              <a:p>
                <a:r>
                  <a:rPr lang="en-US" sz="2400" b="1" dirty="0"/>
                  <a:t>They had about 50, so . . 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3A6538F-9567-A6EE-9246-55B966CAF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8150" y="5082535"/>
                <a:ext cx="7047699" cy="998863"/>
              </a:xfrm>
              <a:prstGeom prst="rect">
                <a:avLst/>
              </a:prstGeom>
              <a:blipFill>
                <a:blip r:embed="rId5"/>
                <a:stretch>
                  <a:fillRect l="-1384" b="-12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10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3DEA5-6318-1407-0482-F9D35E19D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</a:t>
            </a:r>
            <a:r>
              <a:rPr lang="en-US" dirty="0"/>
              <a:t> and clinical significance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317695"/>
              </p:ext>
            </p:extLst>
          </p:nvPr>
        </p:nvGraphicFramePr>
        <p:xfrm>
          <a:off x="309159" y="954157"/>
          <a:ext cx="6354954" cy="275456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30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7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47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Cohen’s 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Cohen’s label (1988)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common description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“small”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“minimal” / “not clinically meaningful”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“medium”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“moderate” (NICE used this as threshold of clinically significant for a while, IIRC)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“large”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“highly effective”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39F5D7F-30CF-7D37-CF68-82CD18C04C3C}"/>
              </a:ext>
            </a:extLst>
          </p:cNvPr>
          <p:cNvSpPr txBox="1"/>
          <p:nvPr/>
        </p:nvSpPr>
        <p:spPr>
          <a:xfrm>
            <a:off x="188842" y="3826042"/>
            <a:ext cx="80527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Examples:</a:t>
            </a:r>
          </a:p>
          <a:p>
            <a:r>
              <a:rPr lang="en-US" sz="2000" dirty="0"/>
              <a:t>“Stimulants remain the most effective treatment for ADHD, with effect sizes between 0.8 and 1.0—some of the highest in medicine”</a:t>
            </a:r>
          </a:p>
          <a:p>
            <a:r>
              <a:rPr lang="en-US" sz="2000" dirty="0"/>
              <a:t>		– Elizabeth Steuber, Harvard &amp; </a:t>
            </a:r>
            <a:r>
              <a:rPr lang="en-US" sz="2000" dirty="0">
                <a:hlinkClick r:id="rId2"/>
              </a:rPr>
              <a:t>Carlat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“antidepressants have an effect size [0.27 – 0.4] (vs placebo) that is comparable to other standard treatments in medicine” </a:t>
            </a:r>
          </a:p>
          <a:p>
            <a:r>
              <a:rPr lang="en-US" sz="2000" dirty="0"/>
              <a:t>		– Awais Aftab, </a:t>
            </a:r>
            <a:r>
              <a:rPr lang="en-US" sz="2000" dirty="0">
                <a:hlinkClick r:id="rId3"/>
              </a:rPr>
              <a:t>The Case for Antidepressants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81431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05D31-76E3-CBF1-4201-7CBF440E3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a trap!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E486D-EC80-CA0E-1921-08DB2422C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2E16A3C-86D3-B268-C314-3FD7C1AD4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4079" y="136524"/>
            <a:ext cx="2651198" cy="1666233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C53030-F44F-2E86-C700-C3DC39EB4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6643145"/>
              </p:ext>
            </p:extLst>
          </p:nvPr>
        </p:nvGraphicFramePr>
        <p:xfrm>
          <a:off x="429441" y="1119946"/>
          <a:ext cx="2807020" cy="219448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423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3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treatment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Cohen’s 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ASA for 2</a:t>
                      </a:r>
                      <a:r>
                        <a:rPr lang="en-US" baseline="30000" dirty="0"/>
                        <a:t>o</a:t>
                      </a:r>
                      <a:r>
                        <a:rPr lang="en-US" dirty="0"/>
                        <a:t> MI prevention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PPIs for heart burn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8BC337-75F7-C451-5ED7-7083862925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535573"/>
              </p:ext>
            </p:extLst>
          </p:nvPr>
        </p:nvGraphicFramePr>
        <p:xfrm>
          <a:off x="429441" y="3646072"/>
          <a:ext cx="2807020" cy="23888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423110">
                  <a:extLst>
                    <a:ext uri="{9D8B030D-6E8A-4147-A177-3AD203B41FA5}">
                      <a16:colId xmlns:a16="http://schemas.microsoft.com/office/drawing/2014/main" val="1672028183"/>
                    </a:ext>
                  </a:extLst>
                </a:gridCol>
                <a:gridCol w="1383910">
                  <a:extLst>
                    <a:ext uri="{9D8B030D-6E8A-4147-A177-3AD203B41FA5}">
                      <a16:colId xmlns:a16="http://schemas.microsoft.com/office/drawing/2014/main" val="1776358499"/>
                    </a:ext>
                  </a:extLst>
                </a:gridCol>
              </a:tblGrid>
              <a:tr h="56000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Stimulants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8449294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. . . on ratings scales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~0.9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4195787"/>
                  </a:ext>
                </a:extLst>
              </a:tr>
              <a:tr h="560000"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. . . on learning (test scores)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~0.1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206399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AFA934B-0FA5-EA9C-C0DF-4F9D33808802}"/>
              </a:ext>
            </a:extLst>
          </p:cNvPr>
          <p:cNvSpPr txBox="1"/>
          <p:nvPr/>
        </p:nvSpPr>
        <p:spPr>
          <a:xfrm>
            <a:off x="3583205" y="2637873"/>
            <a:ext cx="513135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/>
              <a:t>Which is more significant?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preventing 70 days of heartburn a year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OR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reducing your risk of </a:t>
            </a:r>
            <a:r>
              <a:rPr lang="en-US" sz="2400" b="1" dirty="0"/>
              <a:t>death</a:t>
            </a:r>
            <a:r>
              <a:rPr lang="en-US" sz="2400" dirty="0"/>
              <a:t> by 2.4pp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F107FA-1367-F964-84AF-941623209EA9}"/>
              </a:ext>
            </a:extLst>
          </p:cNvPr>
          <p:cNvSpPr txBox="1"/>
          <p:nvPr/>
        </p:nvSpPr>
        <p:spPr>
          <a:xfrm>
            <a:off x="308231" y="6382922"/>
            <a:ext cx="82071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Sources: doi:10.1016/S0140-6736(88)92833-4 and doi:10.1002/14651858.CD002095.pub5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212CAF7-F87B-B479-0608-C4BE1DE73B7C}"/>
              </a:ext>
            </a:extLst>
          </p:cNvPr>
          <p:cNvCxnSpPr>
            <a:cxnSpLocks/>
          </p:cNvCxnSpPr>
          <p:nvPr/>
        </p:nvCxnSpPr>
        <p:spPr>
          <a:xfrm>
            <a:off x="3419976" y="2110568"/>
            <a:ext cx="882008" cy="421943"/>
          </a:xfrm>
          <a:prstGeom prst="straightConnector1">
            <a:avLst/>
          </a:prstGeom>
          <a:ln w="25400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7600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658EB-F26D-C28C-1172-2E85AFFBF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4828B90-679C-FE27-18F0-FB19E330C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857991"/>
              </p:ext>
            </p:extLst>
          </p:nvPr>
        </p:nvGraphicFramePr>
        <p:xfrm>
          <a:off x="356259" y="935828"/>
          <a:ext cx="8138885" cy="210312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3836903">
                  <a:extLst>
                    <a:ext uri="{9D8B030D-6E8A-4147-A177-3AD203B41FA5}">
                      <a16:colId xmlns:a16="http://schemas.microsoft.com/office/drawing/2014/main" val="550543484"/>
                    </a:ext>
                  </a:extLst>
                </a:gridCol>
                <a:gridCol w="1744047">
                  <a:extLst>
                    <a:ext uri="{9D8B030D-6E8A-4147-A177-3AD203B41FA5}">
                      <a16:colId xmlns:a16="http://schemas.microsoft.com/office/drawing/2014/main" val="966542776"/>
                    </a:ext>
                  </a:extLst>
                </a:gridCol>
                <a:gridCol w="1744047">
                  <a:extLst>
                    <a:ext uri="{9D8B030D-6E8A-4147-A177-3AD203B41FA5}">
                      <a16:colId xmlns:a16="http://schemas.microsoft.com/office/drawing/2014/main" val="33448066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37159414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Outcome</a:t>
                      </a:r>
                      <a:endParaRPr lang="en-US" sz="1800" b="1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Paroxetine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Placebo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p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211010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HAM-D total, change from baseline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18.98 → 8.24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18.97 → 9.88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.13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293226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Response (HAM-D ≤ 8 or ≥ 50% drop)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66.7%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55.2%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.11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2418168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K-SADS-L 9-item dep. </a:t>
                      </a:r>
                      <a:r>
                        <a:rPr lang="en-US" sz="1800" b="0" dirty="0" err="1">
                          <a:effectLst/>
                        </a:rPr>
                        <a:t>subscore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28.25 → 16.59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28.84 → 19.27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2415557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Mean CGI score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2.37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2.73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.09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47341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HAM-D ≤ 8 (“remission”)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0" dirty="0">
                          <a:effectLst/>
                        </a:rPr>
                        <a:t>63.3%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0" dirty="0">
                          <a:effectLst/>
                        </a:rPr>
                        <a:t>46.0%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0" dirty="0">
                          <a:effectLst/>
                        </a:rPr>
                        <a:t>.02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99479131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058F422-44A5-6C56-20BF-D6534BCCDA02}"/>
              </a:ext>
            </a:extLst>
          </p:cNvPr>
          <p:cNvSpPr txBox="1"/>
          <p:nvPr/>
        </p:nvSpPr>
        <p:spPr>
          <a:xfrm>
            <a:off x="273132" y="225631"/>
            <a:ext cx="7338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Classic study of Paroxetine in children/adolescents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4D4D71E-3508-FB44-ABA3-B864B8690A72}"/>
              </a:ext>
            </a:extLst>
          </p:cNvPr>
          <p:cNvSpPr txBox="1"/>
          <p:nvPr/>
        </p:nvSpPr>
        <p:spPr>
          <a:xfrm>
            <a:off x="165847" y="3429000"/>
            <a:ext cx="881230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Original study had four additional outcomes, all negative, not shown to save space.</a:t>
            </a:r>
          </a:p>
          <a:p>
            <a:endParaRPr lang="en-US" dirty="0"/>
          </a:p>
          <a:p>
            <a:r>
              <a:rPr lang="en-US" sz="2200" dirty="0"/>
              <a:t>Should I conclude “this study showed paroxetine increased remission?”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E486CA-9EF8-6DF9-453E-5E64CBBC97A2}"/>
              </a:ext>
            </a:extLst>
          </p:cNvPr>
          <p:cNvSpPr txBox="1"/>
          <p:nvPr/>
        </p:nvSpPr>
        <p:spPr>
          <a:xfrm>
            <a:off x="697980" y="5088474"/>
            <a:ext cx="72179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multiple comparisons – huge risk of false positives</a:t>
            </a:r>
          </a:p>
        </p:txBody>
      </p:sp>
    </p:spTree>
    <p:extLst>
      <p:ext uri="{BB962C8B-B14F-4D97-AF65-F5344CB8AC3E}">
        <p14:creationId xmlns:p14="http://schemas.microsoft.com/office/powerpoint/2010/main" val="78031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2ADF-F439-9571-BA6D-5F7594FD7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Seek and Ye Shall Find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98ED6-0B64-9A1F-58B9-3414D0CB95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30"/>
          <a:stretch>
            <a:fillRect/>
          </a:stretch>
        </p:blipFill>
        <p:spPr bwMode="auto">
          <a:xfrm>
            <a:off x="186187" y="1092163"/>
            <a:ext cx="8771625" cy="487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0025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F76C-08DE-5573-0AD7-1328E47DA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Subgroup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65952D-5168-964E-0E70-9460ABA84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3" y="949935"/>
            <a:ext cx="8746435" cy="505225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Subgroup analysis is the classic way for a paper to end up with many comparisons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D50E6-71A7-78E7-E452-6FB409344F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899" y="1767568"/>
            <a:ext cx="6511186" cy="45174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462F4C-6FAB-3321-6B63-930B45B363F7}"/>
              </a:ext>
            </a:extLst>
          </p:cNvPr>
          <p:cNvSpPr txBox="1"/>
          <p:nvPr/>
        </p:nvSpPr>
        <p:spPr>
          <a:xfrm>
            <a:off x="5234433" y="6488668"/>
            <a:ext cx="3835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doi:10.1016/S0140-6736(88)92833-4</a:t>
            </a:r>
          </a:p>
        </p:txBody>
      </p:sp>
    </p:spTree>
    <p:extLst>
      <p:ext uri="{BB962C8B-B14F-4D97-AF65-F5344CB8AC3E}">
        <p14:creationId xmlns:p14="http://schemas.microsoft.com/office/powerpoint/2010/main" val="3125763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6209DEF-9C66-FC6D-6FCD-A159FAE7CD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720029"/>
              </p:ext>
            </p:extLst>
          </p:nvPr>
        </p:nvGraphicFramePr>
        <p:xfrm>
          <a:off x="342432" y="1789550"/>
          <a:ext cx="8138885" cy="2804160"/>
        </p:xfrm>
        <a:graphic>
          <a:graphicData uri="http://schemas.openxmlformats.org/drawingml/2006/table">
            <a:tbl>
              <a:tblPr firstRow="1" firstCol="1" bandRow="1">
                <a:tableStyleId>{1E171933-4619-4E11-9A3F-F7608DF75F80}</a:tableStyleId>
              </a:tblPr>
              <a:tblGrid>
                <a:gridCol w="3836903">
                  <a:extLst>
                    <a:ext uri="{9D8B030D-6E8A-4147-A177-3AD203B41FA5}">
                      <a16:colId xmlns:a16="http://schemas.microsoft.com/office/drawing/2014/main" val="550543484"/>
                    </a:ext>
                  </a:extLst>
                </a:gridCol>
                <a:gridCol w="1744047">
                  <a:extLst>
                    <a:ext uri="{9D8B030D-6E8A-4147-A177-3AD203B41FA5}">
                      <a16:colId xmlns:a16="http://schemas.microsoft.com/office/drawing/2014/main" val="966542776"/>
                    </a:ext>
                  </a:extLst>
                </a:gridCol>
                <a:gridCol w="1744047">
                  <a:extLst>
                    <a:ext uri="{9D8B030D-6E8A-4147-A177-3AD203B41FA5}">
                      <a16:colId xmlns:a16="http://schemas.microsoft.com/office/drawing/2014/main" val="3344806623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37159414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Outcome</a:t>
                      </a:r>
                      <a:endParaRPr lang="en-US" sz="1800" b="1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Paroxetine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Placebo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1" baseline="0" dirty="0">
                          <a:solidFill>
                            <a:schemeClr val="bg1"/>
                          </a:solidFill>
                          <a:effectLst/>
                        </a:rPr>
                        <a:t>p</a:t>
                      </a:r>
                      <a:endParaRPr lang="en-US" sz="1800" baseline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211010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HAM-D total, change from baseline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18.98 → 8.24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18.97 → 9.88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.13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2932266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Response (HAM-D ≤ 8 or ≥ 50% drop)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66.7%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55.2%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.11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2418168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K-SADS-L 9-item dep. </a:t>
                      </a:r>
                      <a:r>
                        <a:rPr lang="en-US" sz="1800" b="0" dirty="0" err="1">
                          <a:effectLst/>
                        </a:rPr>
                        <a:t>subscore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28.25 → 16.59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28.84 → 19.27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2415557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Mean CGI score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>
                          <a:effectLst/>
                        </a:rPr>
                        <a:t>2.37</a:t>
                      </a:r>
                      <a:endParaRPr lang="en-U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2.73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.09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473411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Autonomous Functioning Checklists: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 err="1">
                          <a:effectLst/>
                        </a:rPr>
                        <a:t>n.s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994791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buNone/>
                      </a:pPr>
                      <a:r>
                        <a:rPr lang="en-US" sz="1800" b="0" dirty="0">
                          <a:effectLst/>
                        </a:rPr>
                        <a:t>Self-Perception Profile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 err="1">
                          <a:effectLst/>
                        </a:rPr>
                        <a:t>n.s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244781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r">
                        <a:buNone/>
                      </a:pPr>
                      <a:r>
                        <a:rPr lang="en-US" sz="1800" b="0" dirty="0">
                          <a:effectLst/>
                        </a:rPr>
                        <a:t>Sickness Impact Profile</a:t>
                      </a:r>
                      <a:endParaRPr lang="en-US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—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 err="1">
                          <a:effectLst/>
                        </a:rPr>
                        <a:t>n.s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68989054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8A134E9-C346-6988-280B-8227081C4174}"/>
              </a:ext>
            </a:extLst>
          </p:cNvPr>
          <p:cNvSpPr txBox="1"/>
          <p:nvPr/>
        </p:nvSpPr>
        <p:spPr>
          <a:xfrm>
            <a:off x="235554" y="1114979"/>
            <a:ext cx="6160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Classic study of Paroxetine in children/adolescents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342621-1F29-4002-F863-1BA9EA91A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659183"/>
              </p:ext>
            </p:extLst>
          </p:nvPr>
        </p:nvGraphicFramePr>
        <p:xfrm>
          <a:off x="342432" y="4868171"/>
          <a:ext cx="8138885" cy="1402080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3836903">
                  <a:extLst>
                    <a:ext uri="{9D8B030D-6E8A-4147-A177-3AD203B41FA5}">
                      <a16:colId xmlns:a16="http://schemas.microsoft.com/office/drawing/2014/main" val="2761289022"/>
                    </a:ext>
                  </a:extLst>
                </a:gridCol>
                <a:gridCol w="1744047">
                  <a:extLst>
                    <a:ext uri="{9D8B030D-6E8A-4147-A177-3AD203B41FA5}">
                      <a16:colId xmlns:a16="http://schemas.microsoft.com/office/drawing/2014/main" val="2370603544"/>
                    </a:ext>
                  </a:extLst>
                </a:gridCol>
                <a:gridCol w="1744047">
                  <a:extLst>
                    <a:ext uri="{9D8B030D-6E8A-4147-A177-3AD203B41FA5}">
                      <a16:colId xmlns:a16="http://schemas.microsoft.com/office/drawing/2014/main" val="4258417684"/>
                    </a:ext>
                  </a:extLst>
                </a:gridCol>
                <a:gridCol w="813888">
                  <a:extLst>
                    <a:ext uri="{9D8B030D-6E8A-4147-A177-3AD203B41FA5}">
                      <a16:colId xmlns:a16="http://schemas.microsoft.com/office/drawing/2014/main" val="6073245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HAM-D ≤ 8 (“remission”)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0" dirty="0">
                          <a:effectLst/>
                        </a:rPr>
                        <a:t>63.3%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0" dirty="0">
                          <a:effectLst/>
                        </a:rPr>
                        <a:t>46.0%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b="0" dirty="0">
                          <a:effectLst/>
                        </a:rPr>
                        <a:t>.02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90314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HAM-D depressed-mood item (0–4)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2.99 → 0.99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2.86 → 1.53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.001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14324300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K-SADS-L depressed-mood item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4.57 → 2.37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4.63 → 2.90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.05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27582737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US" sz="1800" b="0" dirty="0">
                          <a:effectLst/>
                        </a:rPr>
                        <a:t>CGI 1 or 2 (much improved)</a:t>
                      </a:r>
                      <a:endParaRPr lang="en-US" sz="2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65.6%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48.3%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tc>
                  <a:txBody>
                    <a:bodyPr/>
                    <a:lstStyle/>
                    <a:p>
                      <a:pPr marL="0" marR="0" algn="ctr">
                        <a:buNone/>
                      </a:pPr>
                      <a:r>
                        <a:rPr lang="en-US" sz="1800" dirty="0">
                          <a:effectLst/>
                        </a:rPr>
                        <a:t>.02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0800" marR="50800" marT="38100" marB="38100"/>
                </a:tc>
                <a:extLst>
                  <a:ext uri="{0D108BD9-81ED-4DB2-BD59-A6C34878D82A}">
                    <a16:rowId xmlns:a16="http://schemas.microsoft.com/office/drawing/2014/main" val="377269619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25180D4-085A-87C4-8619-6E53C170719C}"/>
              </a:ext>
            </a:extLst>
          </p:cNvPr>
          <p:cNvSpPr txBox="1"/>
          <p:nvPr/>
        </p:nvSpPr>
        <p:spPr>
          <a:xfrm>
            <a:off x="325677" y="275573"/>
            <a:ext cx="22584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P-hacking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67E864-95F7-58B5-41D7-9C77092FABF7}"/>
              </a:ext>
            </a:extLst>
          </p:cNvPr>
          <p:cNvSpPr txBox="1"/>
          <p:nvPr/>
        </p:nvSpPr>
        <p:spPr>
          <a:xfrm>
            <a:off x="2878562" y="275573"/>
            <a:ext cx="42816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bad version of multiple comparisons</a:t>
            </a:r>
          </a:p>
          <a:p>
            <a:r>
              <a:rPr lang="en-US" dirty="0"/>
              <a:t>probably was common until recently</a:t>
            </a:r>
          </a:p>
        </p:txBody>
      </p:sp>
    </p:spTree>
    <p:extLst>
      <p:ext uri="{BB962C8B-B14F-4D97-AF65-F5344CB8AC3E}">
        <p14:creationId xmlns:p14="http://schemas.microsoft.com/office/powerpoint/2010/main" val="64687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5E4C-47BE-4F2F-D0E8-15C5FD745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843" y="0"/>
            <a:ext cx="8326507" cy="817633"/>
          </a:xfrm>
        </p:spPr>
        <p:txBody>
          <a:bodyPr/>
          <a:lstStyle/>
          <a:p>
            <a:r>
              <a:rPr lang="en-US" sz="4000" dirty="0"/>
              <a:t>Pre-specification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66124-A097-EC17-16E7-4BF449123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843" y="808462"/>
            <a:ext cx="8746435" cy="55129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300" dirty="0"/>
              <a:t>= write down measures, analysis methods </a:t>
            </a:r>
            <a:r>
              <a:rPr lang="en-US" sz="2300" b="1" dirty="0"/>
              <a:t>BEFORE</a:t>
            </a:r>
            <a:r>
              <a:rPr lang="en-US" sz="2300" dirty="0"/>
              <a:t> you see the data</a:t>
            </a:r>
          </a:p>
          <a:p>
            <a:pPr lvl="1"/>
            <a:r>
              <a:rPr lang="en-US" sz="2300" dirty="0"/>
              <a:t>primary outcome (one, maybe two), time point</a:t>
            </a:r>
          </a:p>
          <a:p>
            <a:pPr lvl="1"/>
            <a:r>
              <a:rPr lang="en-US" sz="2300" dirty="0"/>
              <a:t>post it where you can't quietly edit it: </a:t>
            </a:r>
            <a:r>
              <a:rPr lang="en-US" sz="2300" dirty="0" err="1"/>
              <a:t>ClinicalTrials.gov</a:t>
            </a:r>
            <a:r>
              <a:rPr lang="en-US" sz="2300" dirty="0"/>
              <a:t> or a published protocol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300" b="1" dirty="0"/>
              <a:t>Still an issue! </a:t>
            </a:r>
            <a:r>
              <a:rPr lang="en-US" sz="2300" dirty="0"/>
              <a:t>COMPare checked 67 trials in the 5 top medical journals; 58 had switched, added, or dropped outcomes vs. their registration</a:t>
            </a:r>
          </a:p>
          <a:p>
            <a:pPr marL="0" indent="0">
              <a:spcBef>
                <a:spcPts val="1200"/>
              </a:spcBef>
              <a:buNone/>
            </a:pPr>
            <a:endParaRPr lang="en-US" i="1" dirty="0"/>
          </a:p>
          <a:p>
            <a:pPr marL="0" indent="0">
              <a:spcBef>
                <a:spcPts val="1200"/>
              </a:spcBef>
              <a:buNone/>
            </a:pPr>
            <a:r>
              <a:rPr lang="en-US" i="1" dirty="0"/>
              <a:t>“Call your shot.”</a:t>
            </a:r>
          </a:p>
          <a:p>
            <a:pPr marL="0" indent="0">
              <a:spcBef>
                <a:spcPts val="600"/>
              </a:spcBef>
              <a:buNone/>
            </a:pPr>
            <a:endParaRPr lang="en-US" sz="1000" dirty="0"/>
          </a:p>
          <a:p>
            <a:pPr marL="0" indent="0">
              <a:spcBef>
                <a:spcPts val="600"/>
              </a:spcBef>
              <a:buNone/>
            </a:pPr>
            <a:endParaRPr lang="en-US" sz="1000" dirty="0"/>
          </a:p>
          <a:p>
            <a:pPr marL="0" indent="0">
              <a:spcBef>
                <a:spcPts val="600"/>
              </a:spcBef>
              <a:buNone/>
            </a:pPr>
            <a:endParaRPr 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9315DA-98EC-B270-11F8-CC133FE54F75}"/>
              </a:ext>
            </a:extLst>
          </p:cNvPr>
          <p:cNvSpPr txBox="1"/>
          <p:nvPr/>
        </p:nvSpPr>
        <p:spPr>
          <a:xfrm>
            <a:off x="208722" y="6321366"/>
            <a:ext cx="46051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US" sz="1000" dirty="0"/>
              <a:t>Le Noury et al. BMJ 2015;351:h4320 (Restoring Study 329).  Goldacre et al. Trials 2019;20:118 (</a:t>
            </a:r>
            <a:r>
              <a:rPr lang="en-US" sz="1000" dirty="0" err="1"/>
              <a:t>COMPare</a:t>
            </a:r>
            <a:r>
              <a:rPr lang="en-US" sz="1000" dirty="0"/>
              <a:t>).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92686A-8F7E-010B-27E8-FAF4483B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40005" y="3028890"/>
            <a:ext cx="2864308" cy="359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582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56098-C71D-2BAC-E435-378A1EAD8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 bias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3B112-E7C6-1223-8603-D945D2AE6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992" y="1091880"/>
            <a:ext cx="3448464" cy="505225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by law </a:t>
            </a:r>
            <a:r>
              <a:rPr lang="en-US" sz="2400" b="1" dirty="0"/>
              <a:t>all tria</a:t>
            </a:r>
            <a:r>
              <a:rPr lang="en-US" sz="2400" dirty="0"/>
              <a:t>ls of drugs are sent to the FDA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authors can submit results for publication or not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Erick Turner worked at the FDA (now OHSU) and noticed a pattern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931EE-4198-766F-C8D0-A079D63FE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186" y="1356640"/>
            <a:ext cx="4858164" cy="44094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7D4A47-9FF4-7C25-EC17-3577DB833768}"/>
              </a:ext>
            </a:extLst>
          </p:cNvPr>
          <p:cNvSpPr txBox="1"/>
          <p:nvPr/>
        </p:nvSpPr>
        <p:spPr>
          <a:xfrm>
            <a:off x="208722" y="6435553"/>
            <a:ext cx="315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DOI: 10.1056/NEJMsa065779</a:t>
            </a:r>
          </a:p>
        </p:txBody>
      </p:sp>
    </p:spTree>
    <p:extLst>
      <p:ext uri="{BB962C8B-B14F-4D97-AF65-F5344CB8AC3E}">
        <p14:creationId xmlns:p14="http://schemas.microsoft.com/office/powerpoint/2010/main" val="7757302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2CD2E-C507-07D9-9241-4717CF66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Funnel plots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9EAEB-1DE7-5992-A078-8F236125A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deferred for time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141217-D938-6009-DC61-AECBD21FA3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634" y="1714636"/>
            <a:ext cx="9013366" cy="386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9098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6821640-B914-D144-AD2C-B5956363A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21" y="1422526"/>
            <a:ext cx="7521091" cy="52989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BA46C0-E993-3043-9BA2-F084CC2A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14" y="394652"/>
            <a:ext cx="8269761" cy="713397"/>
          </a:xfrm>
        </p:spPr>
        <p:txBody>
          <a:bodyPr>
            <a:normAutofit fontScale="90000"/>
          </a:bodyPr>
          <a:lstStyle/>
          <a:p>
            <a:r>
              <a:rPr lang="en-US"/>
              <a:t>If we got data and plotted it, what would the “best fit” pattern look like?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56651-D7B0-F74C-A757-132EA084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0659-C6F3-1444-84A6-82BF996ECACD}" type="slidenum">
              <a:rPr lang="en-US" smtClean="0"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55011E-85C0-C303-72B0-29025B785310}"/>
              </a:ext>
            </a:extLst>
          </p:cNvPr>
          <p:cNvSpPr txBox="1"/>
          <p:nvPr/>
        </p:nvSpPr>
        <p:spPr>
          <a:xfrm>
            <a:off x="1217380" y="6215449"/>
            <a:ext cx="6950435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800"/>
              <a:t>income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DB2A8EA-D837-628B-077D-55DAD3B295C6}"/>
              </a:ext>
            </a:extLst>
          </p:cNvPr>
          <p:cNvCxnSpPr/>
          <p:nvPr/>
        </p:nvCxnSpPr>
        <p:spPr>
          <a:xfrm flipV="1">
            <a:off x="1217380" y="1705232"/>
            <a:ext cx="6839225" cy="432486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6079E6E7-68F0-2B31-48E5-D39FBCDA9847}"/>
              </a:ext>
            </a:extLst>
          </p:cNvPr>
          <p:cNvSpPr txBox="1"/>
          <p:nvPr/>
        </p:nvSpPr>
        <p:spPr>
          <a:xfrm>
            <a:off x="7676871" y="1889384"/>
            <a:ext cx="119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linear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2DF402-F0F4-D509-F3B2-B2BE087074AE}"/>
              </a:ext>
            </a:extLst>
          </p:cNvPr>
          <p:cNvSpPr txBox="1"/>
          <p:nvPr/>
        </p:nvSpPr>
        <p:spPr>
          <a:xfrm>
            <a:off x="4060460" y="1674682"/>
            <a:ext cx="2071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err="1"/>
              <a:t>dim.marginal</a:t>
            </a:r>
            <a:r>
              <a:rPr lang="en-US" sz="1600" b="1"/>
              <a:t>  </a:t>
            </a:r>
            <a:r>
              <a:rPr lang="en-US" sz="1600" b="1" err="1"/>
              <a:t>utilty</a:t>
            </a:r>
            <a:endParaRPr lang="en-US" sz="1600" b="1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CFF8AC9-DBFC-FF2C-4301-59D1D96E8DCE}"/>
              </a:ext>
            </a:extLst>
          </p:cNvPr>
          <p:cNvSpPr/>
          <p:nvPr/>
        </p:nvSpPr>
        <p:spPr>
          <a:xfrm>
            <a:off x="1297459" y="1704732"/>
            <a:ext cx="6116595" cy="4102944"/>
          </a:xfrm>
          <a:custGeom>
            <a:avLst/>
            <a:gdLst>
              <a:gd name="csX0" fmla="*/ 0 w 6116595"/>
              <a:gd name="csY0" fmla="*/ 4102944 h 4102944"/>
              <a:gd name="csX1" fmla="*/ 37071 w 6116595"/>
              <a:gd name="csY1" fmla="*/ 4004090 h 4102944"/>
              <a:gd name="csX2" fmla="*/ 49427 w 6116595"/>
              <a:gd name="csY2" fmla="*/ 3929949 h 4102944"/>
              <a:gd name="csX3" fmla="*/ 61784 w 6116595"/>
              <a:gd name="csY3" fmla="*/ 3868165 h 4102944"/>
              <a:gd name="csX4" fmla="*/ 74141 w 6116595"/>
              <a:gd name="csY4" fmla="*/ 3794025 h 4102944"/>
              <a:gd name="csX5" fmla="*/ 98855 w 6116595"/>
              <a:gd name="csY5" fmla="*/ 3719884 h 4102944"/>
              <a:gd name="csX6" fmla="*/ 123568 w 6116595"/>
              <a:gd name="csY6" fmla="*/ 3633387 h 4102944"/>
              <a:gd name="csX7" fmla="*/ 197709 w 6116595"/>
              <a:gd name="csY7" fmla="*/ 3349182 h 4102944"/>
              <a:gd name="csX8" fmla="*/ 284206 w 6116595"/>
              <a:gd name="csY8" fmla="*/ 3139117 h 4102944"/>
              <a:gd name="csX9" fmla="*/ 333633 w 6116595"/>
              <a:gd name="csY9" fmla="*/ 3052619 h 4102944"/>
              <a:gd name="csX10" fmla="*/ 370703 w 6116595"/>
              <a:gd name="csY10" fmla="*/ 2966122 h 4102944"/>
              <a:gd name="csX11" fmla="*/ 469557 w 6116595"/>
              <a:gd name="csY11" fmla="*/ 2768414 h 4102944"/>
              <a:gd name="csX12" fmla="*/ 506627 w 6116595"/>
              <a:gd name="csY12" fmla="*/ 2657203 h 4102944"/>
              <a:gd name="csX13" fmla="*/ 704336 w 6116595"/>
              <a:gd name="csY13" fmla="*/ 2385354 h 4102944"/>
              <a:gd name="csX14" fmla="*/ 815546 w 6116595"/>
              <a:gd name="csY14" fmla="*/ 2237073 h 4102944"/>
              <a:gd name="csX15" fmla="*/ 852617 w 6116595"/>
              <a:gd name="csY15" fmla="*/ 2187646 h 4102944"/>
              <a:gd name="csX16" fmla="*/ 963827 w 6116595"/>
              <a:gd name="csY16" fmla="*/ 2027009 h 4102944"/>
              <a:gd name="csX17" fmla="*/ 1124465 w 6116595"/>
              <a:gd name="csY17" fmla="*/ 1903441 h 4102944"/>
              <a:gd name="csX18" fmla="*/ 1198606 w 6116595"/>
              <a:gd name="csY18" fmla="*/ 1841657 h 4102944"/>
              <a:gd name="csX19" fmla="*/ 1346887 w 6116595"/>
              <a:gd name="csY19" fmla="*/ 1742803 h 4102944"/>
              <a:gd name="csX20" fmla="*/ 1433384 w 6116595"/>
              <a:gd name="csY20" fmla="*/ 1681019 h 4102944"/>
              <a:gd name="csX21" fmla="*/ 1594022 w 6116595"/>
              <a:gd name="csY21" fmla="*/ 1594522 h 4102944"/>
              <a:gd name="csX22" fmla="*/ 1705233 w 6116595"/>
              <a:gd name="csY22" fmla="*/ 1545095 h 4102944"/>
              <a:gd name="csX23" fmla="*/ 1804087 w 6116595"/>
              <a:gd name="csY23" fmla="*/ 1483311 h 4102944"/>
              <a:gd name="csX24" fmla="*/ 2051222 w 6116595"/>
              <a:gd name="csY24" fmla="*/ 1359744 h 4102944"/>
              <a:gd name="csX25" fmla="*/ 2199503 w 6116595"/>
              <a:gd name="csY25" fmla="*/ 1285603 h 4102944"/>
              <a:gd name="csX26" fmla="*/ 2446638 w 6116595"/>
              <a:gd name="csY26" fmla="*/ 1149679 h 4102944"/>
              <a:gd name="csX27" fmla="*/ 2594919 w 6116595"/>
              <a:gd name="csY27" fmla="*/ 1087895 h 4102944"/>
              <a:gd name="csX28" fmla="*/ 2730844 w 6116595"/>
              <a:gd name="csY28" fmla="*/ 1050825 h 4102944"/>
              <a:gd name="csX29" fmla="*/ 3002692 w 6116595"/>
              <a:gd name="csY29" fmla="*/ 914900 h 4102944"/>
              <a:gd name="csX30" fmla="*/ 3459892 w 6116595"/>
              <a:gd name="csY30" fmla="*/ 704836 h 4102944"/>
              <a:gd name="csX31" fmla="*/ 3583460 w 6116595"/>
              <a:gd name="csY31" fmla="*/ 643052 h 4102944"/>
              <a:gd name="csX32" fmla="*/ 3731741 w 6116595"/>
              <a:gd name="csY32" fmla="*/ 581268 h 4102944"/>
              <a:gd name="csX33" fmla="*/ 3917092 w 6116595"/>
              <a:gd name="csY33" fmla="*/ 494771 h 4102944"/>
              <a:gd name="csX34" fmla="*/ 4226011 w 6116595"/>
              <a:gd name="csY34" fmla="*/ 395917 h 4102944"/>
              <a:gd name="csX35" fmla="*/ 4386649 w 6116595"/>
              <a:gd name="csY35" fmla="*/ 346490 h 4102944"/>
              <a:gd name="csX36" fmla="*/ 4485503 w 6116595"/>
              <a:gd name="csY36" fmla="*/ 309419 h 4102944"/>
              <a:gd name="csX37" fmla="*/ 4609071 w 6116595"/>
              <a:gd name="csY37" fmla="*/ 272349 h 4102944"/>
              <a:gd name="csX38" fmla="*/ 4806779 w 6116595"/>
              <a:gd name="csY38" fmla="*/ 198209 h 4102944"/>
              <a:gd name="csX39" fmla="*/ 4930346 w 6116595"/>
              <a:gd name="csY39" fmla="*/ 161138 h 4102944"/>
              <a:gd name="csX40" fmla="*/ 4992130 w 6116595"/>
              <a:gd name="csY40" fmla="*/ 136425 h 4102944"/>
              <a:gd name="csX41" fmla="*/ 5165125 w 6116595"/>
              <a:gd name="csY41" fmla="*/ 99354 h 4102944"/>
              <a:gd name="csX42" fmla="*/ 5288692 w 6116595"/>
              <a:gd name="csY42" fmla="*/ 86998 h 4102944"/>
              <a:gd name="csX43" fmla="*/ 5486400 w 6116595"/>
              <a:gd name="csY43" fmla="*/ 37571 h 4102944"/>
              <a:gd name="csX44" fmla="*/ 5548184 w 6116595"/>
              <a:gd name="csY44" fmla="*/ 25214 h 4102944"/>
              <a:gd name="csX45" fmla="*/ 5585255 w 6116595"/>
              <a:gd name="csY45" fmla="*/ 12857 h 4102944"/>
              <a:gd name="csX46" fmla="*/ 6116595 w 6116595"/>
              <a:gd name="csY46" fmla="*/ 500 h 41029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6116595" h="4102944">
                <a:moveTo>
                  <a:pt x="0" y="4102944"/>
                </a:moveTo>
                <a:cubicBezTo>
                  <a:pt x="12357" y="4069993"/>
                  <a:pt x="27403" y="4037928"/>
                  <a:pt x="37071" y="4004090"/>
                </a:cubicBezTo>
                <a:cubicBezTo>
                  <a:pt x="43954" y="3979999"/>
                  <a:pt x="44945" y="3954599"/>
                  <a:pt x="49427" y="3929949"/>
                </a:cubicBezTo>
                <a:cubicBezTo>
                  <a:pt x="53184" y="3909285"/>
                  <a:pt x="58027" y="3888829"/>
                  <a:pt x="61784" y="3868165"/>
                </a:cubicBezTo>
                <a:cubicBezTo>
                  <a:pt x="66266" y="3843515"/>
                  <a:pt x="68064" y="3818331"/>
                  <a:pt x="74141" y="3794025"/>
                </a:cubicBezTo>
                <a:cubicBezTo>
                  <a:pt x="80459" y="3768752"/>
                  <a:pt x="91194" y="3744783"/>
                  <a:pt x="98855" y="3719884"/>
                </a:cubicBezTo>
                <a:cubicBezTo>
                  <a:pt x="107673" y="3691224"/>
                  <a:pt x="116700" y="3662576"/>
                  <a:pt x="123568" y="3633387"/>
                </a:cubicBezTo>
                <a:cubicBezTo>
                  <a:pt x="171424" y="3429998"/>
                  <a:pt x="119717" y="3583158"/>
                  <a:pt x="197709" y="3349182"/>
                </a:cubicBezTo>
                <a:cubicBezTo>
                  <a:pt x="218101" y="3288005"/>
                  <a:pt x="256129" y="3195271"/>
                  <a:pt x="284206" y="3139117"/>
                </a:cubicBezTo>
                <a:cubicBezTo>
                  <a:pt x="299057" y="3109415"/>
                  <a:pt x="318782" y="3082321"/>
                  <a:pt x="333633" y="3052619"/>
                </a:cubicBezTo>
                <a:cubicBezTo>
                  <a:pt x="347661" y="3024562"/>
                  <a:pt x="357169" y="2994421"/>
                  <a:pt x="370703" y="2966122"/>
                </a:cubicBezTo>
                <a:cubicBezTo>
                  <a:pt x="402493" y="2899651"/>
                  <a:pt x="446257" y="2838314"/>
                  <a:pt x="469557" y="2768414"/>
                </a:cubicBezTo>
                <a:cubicBezTo>
                  <a:pt x="481914" y="2731344"/>
                  <a:pt x="490965" y="2693002"/>
                  <a:pt x="506627" y="2657203"/>
                </a:cubicBezTo>
                <a:cubicBezTo>
                  <a:pt x="557413" y="2541123"/>
                  <a:pt x="625608" y="2503444"/>
                  <a:pt x="704336" y="2385354"/>
                </a:cubicBezTo>
                <a:cubicBezTo>
                  <a:pt x="786523" y="2262074"/>
                  <a:pt x="718594" y="2358264"/>
                  <a:pt x="815546" y="2237073"/>
                </a:cubicBezTo>
                <a:cubicBezTo>
                  <a:pt x="828411" y="2220991"/>
                  <a:pt x="840740" y="2204471"/>
                  <a:pt x="852617" y="2187646"/>
                </a:cubicBezTo>
                <a:cubicBezTo>
                  <a:pt x="890174" y="2134441"/>
                  <a:pt x="917776" y="2073060"/>
                  <a:pt x="963827" y="2027009"/>
                </a:cubicBezTo>
                <a:cubicBezTo>
                  <a:pt x="1109760" y="1881076"/>
                  <a:pt x="961721" y="2016110"/>
                  <a:pt x="1124465" y="1903441"/>
                </a:cubicBezTo>
                <a:cubicBezTo>
                  <a:pt x="1150915" y="1885130"/>
                  <a:pt x="1172526" y="1860492"/>
                  <a:pt x="1198606" y="1841657"/>
                </a:cubicBezTo>
                <a:cubicBezTo>
                  <a:pt x="1246763" y="1806877"/>
                  <a:pt x="1297861" y="1776347"/>
                  <a:pt x="1346887" y="1742803"/>
                </a:cubicBezTo>
                <a:cubicBezTo>
                  <a:pt x="1376129" y="1722795"/>
                  <a:pt x="1402620" y="1698598"/>
                  <a:pt x="1433384" y="1681019"/>
                </a:cubicBezTo>
                <a:cubicBezTo>
                  <a:pt x="1504159" y="1640577"/>
                  <a:pt x="1523223" y="1627562"/>
                  <a:pt x="1594022" y="1594522"/>
                </a:cubicBezTo>
                <a:cubicBezTo>
                  <a:pt x="1630783" y="1577367"/>
                  <a:pt x="1669381" y="1564076"/>
                  <a:pt x="1705233" y="1545095"/>
                </a:cubicBezTo>
                <a:cubicBezTo>
                  <a:pt x="1739575" y="1526914"/>
                  <a:pt x="1769835" y="1501660"/>
                  <a:pt x="1804087" y="1483311"/>
                </a:cubicBezTo>
                <a:cubicBezTo>
                  <a:pt x="1885273" y="1439819"/>
                  <a:pt x="1968844" y="1400933"/>
                  <a:pt x="2051222" y="1359744"/>
                </a:cubicBezTo>
                <a:cubicBezTo>
                  <a:pt x="2100649" y="1335030"/>
                  <a:pt x="2151082" y="1312234"/>
                  <a:pt x="2199503" y="1285603"/>
                </a:cubicBezTo>
                <a:cubicBezTo>
                  <a:pt x="2281881" y="1240295"/>
                  <a:pt x="2359854" y="1185839"/>
                  <a:pt x="2446638" y="1149679"/>
                </a:cubicBezTo>
                <a:cubicBezTo>
                  <a:pt x="2496065" y="1129084"/>
                  <a:pt x="2544345" y="1105486"/>
                  <a:pt x="2594919" y="1087895"/>
                </a:cubicBezTo>
                <a:cubicBezTo>
                  <a:pt x="2639276" y="1072467"/>
                  <a:pt x="2687611" y="1069166"/>
                  <a:pt x="2730844" y="1050825"/>
                </a:cubicBezTo>
                <a:cubicBezTo>
                  <a:pt x="2824110" y="1011258"/>
                  <a:pt x="2908626" y="952526"/>
                  <a:pt x="3002692" y="914900"/>
                </a:cubicBezTo>
                <a:cubicBezTo>
                  <a:pt x="3215994" y="829580"/>
                  <a:pt x="3155481" y="857041"/>
                  <a:pt x="3459892" y="704836"/>
                </a:cubicBezTo>
                <a:cubicBezTo>
                  <a:pt x="3501081" y="684241"/>
                  <a:pt x="3541537" y="662108"/>
                  <a:pt x="3583460" y="643052"/>
                </a:cubicBezTo>
                <a:cubicBezTo>
                  <a:pt x="3632206" y="620894"/>
                  <a:pt x="3682810" y="603015"/>
                  <a:pt x="3731741" y="581268"/>
                </a:cubicBezTo>
                <a:cubicBezTo>
                  <a:pt x="3794045" y="553577"/>
                  <a:pt x="3853253" y="518711"/>
                  <a:pt x="3917092" y="494771"/>
                </a:cubicBezTo>
                <a:cubicBezTo>
                  <a:pt x="4018325" y="456809"/>
                  <a:pt x="4122913" y="428474"/>
                  <a:pt x="4226011" y="395917"/>
                </a:cubicBezTo>
                <a:cubicBezTo>
                  <a:pt x="4279434" y="379047"/>
                  <a:pt x="4334193" y="366161"/>
                  <a:pt x="4386649" y="346490"/>
                </a:cubicBezTo>
                <a:cubicBezTo>
                  <a:pt x="4419600" y="334133"/>
                  <a:pt x="4452117" y="320548"/>
                  <a:pt x="4485503" y="309419"/>
                </a:cubicBezTo>
                <a:cubicBezTo>
                  <a:pt x="4526299" y="295820"/>
                  <a:pt x="4568434" y="286416"/>
                  <a:pt x="4609071" y="272349"/>
                </a:cubicBezTo>
                <a:cubicBezTo>
                  <a:pt x="4675583" y="249326"/>
                  <a:pt x="4739363" y="218434"/>
                  <a:pt x="4806779" y="198209"/>
                </a:cubicBezTo>
                <a:cubicBezTo>
                  <a:pt x="4847968" y="185852"/>
                  <a:pt x="4889550" y="174737"/>
                  <a:pt x="4930346" y="161138"/>
                </a:cubicBezTo>
                <a:cubicBezTo>
                  <a:pt x="4951389" y="154124"/>
                  <a:pt x="4970930" y="142948"/>
                  <a:pt x="4992130" y="136425"/>
                </a:cubicBezTo>
                <a:cubicBezTo>
                  <a:pt x="5043116" y="120737"/>
                  <a:pt x="5110720" y="106155"/>
                  <a:pt x="5165125" y="99354"/>
                </a:cubicBezTo>
                <a:cubicBezTo>
                  <a:pt x="5206200" y="94220"/>
                  <a:pt x="5247503" y="91117"/>
                  <a:pt x="5288692" y="86998"/>
                </a:cubicBezTo>
                <a:cubicBezTo>
                  <a:pt x="5629489" y="11264"/>
                  <a:pt x="5205215" y="107867"/>
                  <a:pt x="5486400" y="37571"/>
                </a:cubicBezTo>
                <a:cubicBezTo>
                  <a:pt x="5506775" y="32477"/>
                  <a:pt x="5527809" y="30308"/>
                  <a:pt x="5548184" y="25214"/>
                </a:cubicBezTo>
                <a:cubicBezTo>
                  <a:pt x="5560821" y="22055"/>
                  <a:pt x="5572275" y="13939"/>
                  <a:pt x="5585255" y="12857"/>
                </a:cubicBezTo>
                <a:cubicBezTo>
                  <a:pt x="5785258" y="-3810"/>
                  <a:pt x="5915118" y="500"/>
                  <a:pt x="6116595" y="500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5C9A39C-8453-1847-E9F3-B353257CEB75}"/>
              </a:ext>
            </a:extLst>
          </p:cNvPr>
          <p:cNvSpPr/>
          <p:nvPr/>
        </p:nvSpPr>
        <p:spPr>
          <a:xfrm>
            <a:off x="1396314" y="2681416"/>
            <a:ext cx="6771502" cy="3348703"/>
          </a:xfrm>
          <a:custGeom>
            <a:avLst/>
            <a:gdLst>
              <a:gd name="csX0" fmla="*/ 0 w 6771502"/>
              <a:gd name="csY0" fmla="*/ 0 h 3348703"/>
              <a:gd name="csX1" fmla="*/ 61783 w 6771502"/>
              <a:gd name="csY1" fmla="*/ 111211 h 3348703"/>
              <a:gd name="csX2" fmla="*/ 98854 w 6771502"/>
              <a:gd name="csY2" fmla="*/ 160638 h 3348703"/>
              <a:gd name="csX3" fmla="*/ 135924 w 6771502"/>
              <a:gd name="csY3" fmla="*/ 296562 h 3348703"/>
              <a:gd name="csX4" fmla="*/ 321275 w 6771502"/>
              <a:gd name="csY4" fmla="*/ 506627 h 3348703"/>
              <a:gd name="csX5" fmla="*/ 358345 w 6771502"/>
              <a:gd name="csY5" fmla="*/ 556054 h 3348703"/>
              <a:gd name="csX6" fmla="*/ 481913 w 6771502"/>
              <a:gd name="csY6" fmla="*/ 679622 h 3348703"/>
              <a:gd name="csX7" fmla="*/ 556054 w 6771502"/>
              <a:gd name="csY7" fmla="*/ 753762 h 3348703"/>
              <a:gd name="csX8" fmla="*/ 766118 w 6771502"/>
              <a:gd name="csY8" fmla="*/ 976184 h 3348703"/>
              <a:gd name="csX9" fmla="*/ 877329 w 6771502"/>
              <a:gd name="csY9" fmla="*/ 1075038 h 3348703"/>
              <a:gd name="csX10" fmla="*/ 1124464 w 6771502"/>
              <a:gd name="csY10" fmla="*/ 1322173 h 3348703"/>
              <a:gd name="csX11" fmla="*/ 1235675 w 6771502"/>
              <a:gd name="csY11" fmla="*/ 1421027 h 3348703"/>
              <a:gd name="csX12" fmla="*/ 1334529 w 6771502"/>
              <a:gd name="csY12" fmla="*/ 1519881 h 3348703"/>
              <a:gd name="csX13" fmla="*/ 1569308 w 6771502"/>
              <a:gd name="csY13" fmla="*/ 1729946 h 3348703"/>
              <a:gd name="csX14" fmla="*/ 1705232 w 6771502"/>
              <a:gd name="csY14" fmla="*/ 1890584 h 3348703"/>
              <a:gd name="csX15" fmla="*/ 1767016 w 6771502"/>
              <a:gd name="csY15" fmla="*/ 1964725 h 3348703"/>
              <a:gd name="csX16" fmla="*/ 1841156 w 6771502"/>
              <a:gd name="csY16" fmla="*/ 2026508 h 3348703"/>
              <a:gd name="csX17" fmla="*/ 1940010 w 6771502"/>
              <a:gd name="csY17" fmla="*/ 2137719 h 3348703"/>
              <a:gd name="csX18" fmla="*/ 2174789 w 6771502"/>
              <a:gd name="csY18" fmla="*/ 2261287 h 3348703"/>
              <a:gd name="csX19" fmla="*/ 2310713 w 6771502"/>
              <a:gd name="csY19" fmla="*/ 2347784 h 3348703"/>
              <a:gd name="csX20" fmla="*/ 2434281 w 6771502"/>
              <a:gd name="csY20" fmla="*/ 2409568 h 3348703"/>
              <a:gd name="csX21" fmla="*/ 2483708 w 6771502"/>
              <a:gd name="csY21" fmla="*/ 2434281 h 3348703"/>
              <a:gd name="csX22" fmla="*/ 2582562 w 6771502"/>
              <a:gd name="csY22" fmla="*/ 2471352 h 3348703"/>
              <a:gd name="csX23" fmla="*/ 2693772 w 6771502"/>
              <a:gd name="csY23" fmla="*/ 2508422 h 3348703"/>
              <a:gd name="csX24" fmla="*/ 2767913 w 6771502"/>
              <a:gd name="csY24" fmla="*/ 2545492 h 3348703"/>
              <a:gd name="csX25" fmla="*/ 2916194 w 6771502"/>
              <a:gd name="csY25" fmla="*/ 2582562 h 3348703"/>
              <a:gd name="csX26" fmla="*/ 3027405 w 6771502"/>
              <a:gd name="csY26" fmla="*/ 2619633 h 3348703"/>
              <a:gd name="csX27" fmla="*/ 3249827 w 6771502"/>
              <a:gd name="csY27" fmla="*/ 2656703 h 3348703"/>
              <a:gd name="csX28" fmla="*/ 3323967 w 6771502"/>
              <a:gd name="csY28" fmla="*/ 2681416 h 3348703"/>
              <a:gd name="csX29" fmla="*/ 3459891 w 6771502"/>
              <a:gd name="csY29" fmla="*/ 2693773 h 3348703"/>
              <a:gd name="csX30" fmla="*/ 3793524 w 6771502"/>
              <a:gd name="csY30" fmla="*/ 2804984 h 3348703"/>
              <a:gd name="csX31" fmla="*/ 4003589 w 6771502"/>
              <a:gd name="csY31" fmla="*/ 2879125 h 3348703"/>
              <a:gd name="csX32" fmla="*/ 4238367 w 6771502"/>
              <a:gd name="csY32" fmla="*/ 2953265 h 3348703"/>
              <a:gd name="csX33" fmla="*/ 4485502 w 6771502"/>
              <a:gd name="csY33" fmla="*/ 3015049 h 3348703"/>
              <a:gd name="csX34" fmla="*/ 4621427 w 6771502"/>
              <a:gd name="csY34" fmla="*/ 3052119 h 3348703"/>
              <a:gd name="csX35" fmla="*/ 4744994 w 6771502"/>
              <a:gd name="csY35" fmla="*/ 3064476 h 3348703"/>
              <a:gd name="csX36" fmla="*/ 4856205 w 6771502"/>
              <a:gd name="csY36" fmla="*/ 3076833 h 3348703"/>
              <a:gd name="csX37" fmla="*/ 4955059 w 6771502"/>
              <a:gd name="csY37" fmla="*/ 3089189 h 3348703"/>
              <a:gd name="csX38" fmla="*/ 5128054 w 6771502"/>
              <a:gd name="csY38" fmla="*/ 3101546 h 3348703"/>
              <a:gd name="csX39" fmla="*/ 5214551 w 6771502"/>
              <a:gd name="csY39" fmla="*/ 3113903 h 3348703"/>
              <a:gd name="csX40" fmla="*/ 5288691 w 6771502"/>
              <a:gd name="csY40" fmla="*/ 3126260 h 3348703"/>
              <a:gd name="csX41" fmla="*/ 5399902 w 6771502"/>
              <a:gd name="csY41" fmla="*/ 3138616 h 3348703"/>
              <a:gd name="csX42" fmla="*/ 5474043 w 6771502"/>
              <a:gd name="csY42" fmla="*/ 3150973 h 3348703"/>
              <a:gd name="csX43" fmla="*/ 5560540 w 6771502"/>
              <a:gd name="csY43" fmla="*/ 3163330 h 3348703"/>
              <a:gd name="csX44" fmla="*/ 5671751 w 6771502"/>
              <a:gd name="csY44" fmla="*/ 3188043 h 3348703"/>
              <a:gd name="csX45" fmla="*/ 5708821 w 6771502"/>
              <a:gd name="csY45" fmla="*/ 3200400 h 3348703"/>
              <a:gd name="csX46" fmla="*/ 5807675 w 6771502"/>
              <a:gd name="csY46" fmla="*/ 3212757 h 3348703"/>
              <a:gd name="csX47" fmla="*/ 5968313 w 6771502"/>
              <a:gd name="csY47" fmla="*/ 3237470 h 3348703"/>
              <a:gd name="csX48" fmla="*/ 6030097 w 6771502"/>
              <a:gd name="csY48" fmla="*/ 3249827 h 3348703"/>
              <a:gd name="csX49" fmla="*/ 6079524 w 6771502"/>
              <a:gd name="csY49" fmla="*/ 3262184 h 3348703"/>
              <a:gd name="csX50" fmla="*/ 6215448 w 6771502"/>
              <a:gd name="csY50" fmla="*/ 3274541 h 3348703"/>
              <a:gd name="csX51" fmla="*/ 6289589 w 6771502"/>
              <a:gd name="csY51" fmla="*/ 3286898 h 3348703"/>
              <a:gd name="csX52" fmla="*/ 6388443 w 6771502"/>
              <a:gd name="csY52" fmla="*/ 3299254 h 3348703"/>
              <a:gd name="csX53" fmla="*/ 6598508 w 6771502"/>
              <a:gd name="csY53" fmla="*/ 3336325 h 3348703"/>
              <a:gd name="csX54" fmla="*/ 6771502 w 6771502"/>
              <a:gd name="csY54" fmla="*/ 3348681 h 3348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</a:cxnLst>
            <a:rect l="l" t="t" r="r" b="b"/>
            <a:pathLst>
              <a:path w="6771502" h="3348703">
                <a:moveTo>
                  <a:pt x="0" y="0"/>
                </a:moveTo>
                <a:cubicBezTo>
                  <a:pt x="20594" y="37070"/>
                  <a:pt x="39558" y="75095"/>
                  <a:pt x="61783" y="111211"/>
                </a:cubicBezTo>
                <a:cubicBezTo>
                  <a:pt x="72577" y="128751"/>
                  <a:pt x="90490" y="141818"/>
                  <a:pt x="98854" y="160638"/>
                </a:cubicBezTo>
                <a:cubicBezTo>
                  <a:pt x="140881" y="255199"/>
                  <a:pt x="74102" y="193526"/>
                  <a:pt x="135924" y="296562"/>
                </a:cubicBezTo>
                <a:cubicBezTo>
                  <a:pt x="252578" y="490984"/>
                  <a:pt x="187678" y="328497"/>
                  <a:pt x="321275" y="506627"/>
                </a:cubicBezTo>
                <a:cubicBezTo>
                  <a:pt x="333632" y="523103"/>
                  <a:pt x="344331" y="540962"/>
                  <a:pt x="358345" y="556054"/>
                </a:cubicBezTo>
                <a:cubicBezTo>
                  <a:pt x="397982" y="598740"/>
                  <a:pt x="440724" y="638433"/>
                  <a:pt x="481913" y="679622"/>
                </a:cubicBezTo>
                <a:cubicBezTo>
                  <a:pt x="506627" y="704335"/>
                  <a:pt x="532834" y="727640"/>
                  <a:pt x="556054" y="753762"/>
                </a:cubicBezTo>
                <a:cubicBezTo>
                  <a:pt x="647150" y="856245"/>
                  <a:pt x="664851" y="880543"/>
                  <a:pt x="766118" y="976184"/>
                </a:cubicBezTo>
                <a:cubicBezTo>
                  <a:pt x="802177" y="1010239"/>
                  <a:pt x="841648" y="1040587"/>
                  <a:pt x="877329" y="1075038"/>
                </a:cubicBezTo>
                <a:cubicBezTo>
                  <a:pt x="961140" y="1155959"/>
                  <a:pt x="1037390" y="1244774"/>
                  <a:pt x="1124464" y="1322173"/>
                </a:cubicBezTo>
                <a:cubicBezTo>
                  <a:pt x="1161534" y="1355124"/>
                  <a:pt x="1199557" y="1387034"/>
                  <a:pt x="1235675" y="1421027"/>
                </a:cubicBezTo>
                <a:cubicBezTo>
                  <a:pt x="1269609" y="1452965"/>
                  <a:pt x="1300336" y="1488220"/>
                  <a:pt x="1334529" y="1519881"/>
                </a:cubicBezTo>
                <a:cubicBezTo>
                  <a:pt x="1411583" y="1591227"/>
                  <a:pt x="1501476" y="1649781"/>
                  <a:pt x="1569308" y="1729946"/>
                </a:cubicBezTo>
                <a:lnTo>
                  <a:pt x="1705232" y="1890584"/>
                </a:lnTo>
                <a:cubicBezTo>
                  <a:pt x="1725954" y="1915191"/>
                  <a:pt x="1742302" y="1944130"/>
                  <a:pt x="1767016" y="1964725"/>
                </a:cubicBezTo>
                <a:cubicBezTo>
                  <a:pt x="1791729" y="1985319"/>
                  <a:pt x="1818409" y="2003761"/>
                  <a:pt x="1841156" y="2026508"/>
                </a:cubicBezTo>
                <a:cubicBezTo>
                  <a:pt x="1905349" y="2090701"/>
                  <a:pt x="1850022" y="2073441"/>
                  <a:pt x="1940010" y="2137719"/>
                </a:cubicBezTo>
                <a:cubicBezTo>
                  <a:pt x="1997538" y="2178811"/>
                  <a:pt x="2115302" y="2227294"/>
                  <a:pt x="2174789" y="2261287"/>
                </a:cubicBezTo>
                <a:cubicBezTo>
                  <a:pt x="2221417" y="2287932"/>
                  <a:pt x="2264085" y="2321139"/>
                  <a:pt x="2310713" y="2347784"/>
                </a:cubicBezTo>
                <a:cubicBezTo>
                  <a:pt x="2350697" y="2370632"/>
                  <a:pt x="2393092" y="2388973"/>
                  <a:pt x="2434281" y="2409568"/>
                </a:cubicBezTo>
                <a:cubicBezTo>
                  <a:pt x="2450757" y="2417806"/>
                  <a:pt x="2466461" y="2427813"/>
                  <a:pt x="2483708" y="2434281"/>
                </a:cubicBezTo>
                <a:cubicBezTo>
                  <a:pt x="2516659" y="2446638"/>
                  <a:pt x="2549376" y="2459639"/>
                  <a:pt x="2582562" y="2471352"/>
                </a:cubicBezTo>
                <a:cubicBezTo>
                  <a:pt x="2619410" y="2484357"/>
                  <a:pt x="2657492" y="2493910"/>
                  <a:pt x="2693772" y="2508422"/>
                </a:cubicBezTo>
                <a:cubicBezTo>
                  <a:pt x="2719426" y="2518684"/>
                  <a:pt x="2741700" y="2536754"/>
                  <a:pt x="2767913" y="2545492"/>
                </a:cubicBezTo>
                <a:cubicBezTo>
                  <a:pt x="2816247" y="2561603"/>
                  <a:pt x="2867860" y="2566451"/>
                  <a:pt x="2916194" y="2582562"/>
                </a:cubicBezTo>
                <a:cubicBezTo>
                  <a:pt x="2953264" y="2594919"/>
                  <a:pt x="2989616" y="2609688"/>
                  <a:pt x="3027405" y="2619633"/>
                </a:cubicBezTo>
                <a:cubicBezTo>
                  <a:pt x="3112156" y="2641936"/>
                  <a:pt x="3165723" y="2646190"/>
                  <a:pt x="3249827" y="2656703"/>
                </a:cubicBezTo>
                <a:cubicBezTo>
                  <a:pt x="3274540" y="2664941"/>
                  <a:pt x="3298313" y="2676889"/>
                  <a:pt x="3323967" y="2681416"/>
                </a:cubicBezTo>
                <a:cubicBezTo>
                  <a:pt x="3368770" y="2689322"/>
                  <a:pt x="3415894" y="2682195"/>
                  <a:pt x="3459891" y="2693773"/>
                </a:cubicBezTo>
                <a:cubicBezTo>
                  <a:pt x="3573258" y="2723606"/>
                  <a:pt x="3682568" y="2767158"/>
                  <a:pt x="3793524" y="2804984"/>
                </a:cubicBezTo>
                <a:cubicBezTo>
                  <a:pt x="3863807" y="2828944"/>
                  <a:pt x="3932781" y="2856765"/>
                  <a:pt x="4003589" y="2879125"/>
                </a:cubicBezTo>
                <a:lnTo>
                  <a:pt x="4238367" y="2953265"/>
                </a:lnTo>
                <a:cubicBezTo>
                  <a:pt x="4432660" y="3018029"/>
                  <a:pt x="4308336" y="2995364"/>
                  <a:pt x="4485502" y="3015049"/>
                </a:cubicBezTo>
                <a:cubicBezTo>
                  <a:pt x="4530810" y="3027406"/>
                  <a:pt x="4575293" y="3043332"/>
                  <a:pt x="4621427" y="3052119"/>
                </a:cubicBezTo>
                <a:cubicBezTo>
                  <a:pt x="4662090" y="3059864"/>
                  <a:pt x="4703827" y="3060143"/>
                  <a:pt x="4744994" y="3064476"/>
                </a:cubicBezTo>
                <a:lnTo>
                  <a:pt x="4856205" y="3076833"/>
                </a:lnTo>
                <a:cubicBezTo>
                  <a:pt x="4889185" y="3080713"/>
                  <a:pt x="4921988" y="3086183"/>
                  <a:pt x="4955059" y="3089189"/>
                </a:cubicBezTo>
                <a:cubicBezTo>
                  <a:pt x="5012634" y="3094423"/>
                  <a:pt x="5070389" y="3097427"/>
                  <a:pt x="5128054" y="3101546"/>
                </a:cubicBezTo>
                <a:lnTo>
                  <a:pt x="5214551" y="3113903"/>
                </a:lnTo>
                <a:cubicBezTo>
                  <a:pt x="5239314" y="3117713"/>
                  <a:pt x="5263857" y="3122949"/>
                  <a:pt x="5288691" y="3126260"/>
                </a:cubicBezTo>
                <a:cubicBezTo>
                  <a:pt x="5325662" y="3131189"/>
                  <a:pt x="5362931" y="3133687"/>
                  <a:pt x="5399902" y="3138616"/>
                </a:cubicBezTo>
                <a:cubicBezTo>
                  <a:pt x="5424737" y="3141927"/>
                  <a:pt x="5449280" y="3147163"/>
                  <a:pt x="5474043" y="3150973"/>
                </a:cubicBezTo>
                <a:cubicBezTo>
                  <a:pt x="5502829" y="3155402"/>
                  <a:pt x="5531811" y="3158542"/>
                  <a:pt x="5560540" y="3163330"/>
                </a:cubicBezTo>
                <a:cubicBezTo>
                  <a:pt x="5591106" y="3168424"/>
                  <a:pt x="5640657" y="3179159"/>
                  <a:pt x="5671751" y="3188043"/>
                </a:cubicBezTo>
                <a:cubicBezTo>
                  <a:pt x="5684275" y="3191621"/>
                  <a:pt x="5696006" y="3198070"/>
                  <a:pt x="5708821" y="3200400"/>
                </a:cubicBezTo>
                <a:cubicBezTo>
                  <a:pt x="5741493" y="3206341"/>
                  <a:pt x="5774801" y="3208061"/>
                  <a:pt x="5807675" y="3212757"/>
                </a:cubicBezTo>
                <a:cubicBezTo>
                  <a:pt x="5861306" y="3220419"/>
                  <a:pt x="5914874" y="3228564"/>
                  <a:pt x="5968313" y="3237470"/>
                </a:cubicBezTo>
                <a:cubicBezTo>
                  <a:pt x="5989030" y="3240923"/>
                  <a:pt x="6009595" y="3245271"/>
                  <a:pt x="6030097" y="3249827"/>
                </a:cubicBezTo>
                <a:cubicBezTo>
                  <a:pt x="6046675" y="3253511"/>
                  <a:pt x="6062690" y="3259939"/>
                  <a:pt x="6079524" y="3262184"/>
                </a:cubicBezTo>
                <a:cubicBezTo>
                  <a:pt x="6124620" y="3268197"/>
                  <a:pt x="6170265" y="3269225"/>
                  <a:pt x="6215448" y="3274541"/>
                </a:cubicBezTo>
                <a:cubicBezTo>
                  <a:pt x="6240331" y="3277468"/>
                  <a:pt x="6264786" y="3283355"/>
                  <a:pt x="6289589" y="3286898"/>
                </a:cubicBezTo>
                <a:cubicBezTo>
                  <a:pt x="6322463" y="3291594"/>
                  <a:pt x="6355652" y="3294007"/>
                  <a:pt x="6388443" y="3299254"/>
                </a:cubicBezTo>
                <a:cubicBezTo>
                  <a:pt x="6458654" y="3310488"/>
                  <a:pt x="6528119" y="3326269"/>
                  <a:pt x="6598508" y="3336325"/>
                </a:cubicBezTo>
                <a:cubicBezTo>
                  <a:pt x="6692831" y="3349800"/>
                  <a:pt x="6703579" y="3348681"/>
                  <a:pt x="6771502" y="3348681"/>
                </a:cubicBezTo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2E9F718-ACB2-A6C4-D0F0-EE87016765FF}"/>
              </a:ext>
            </a:extLst>
          </p:cNvPr>
          <p:cNvCxnSpPr/>
          <p:nvPr/>
        </p:nvCxnSpPr>
        <p:spPr>
          <a:xfrm>
            <a:off x="1544595" y="3867664"/>
            <a:ext cx="651201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327D37F2-3C4D-517C-5CF4-B58B23CA14E0}"/>
              </a:ext>
            </a:extLst>
          </p:cNvPr>
          <p:cNvSpPr txBox="1"/>
          <p:nvPr/>
        </p:nvSpPr>
        <p:spPr>
          <a:xfrm>
            <a:off x="7414054" y="3943980"/>
            <a:ext cx="1196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mom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195A8B7-9E63-3C5E-5529-85ECAD1F4F84}"/>
                  </a:ext>
                </a:extLst>
              </p:cNvPr>
              <p:cNvSpPr txBox="1"/>
              <p:nvPr/>
            </p:nvSpPr>
            <p:spPr>
              <a:xfrm>
                <a:off x="7400006" y="5307490"/>
                <a:ext cx="1196282" cy="582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ad>
                        <m:radPr>
                          <m:degHide m:val="on"/>
                          <m:ctrlPr>
                            <a:rPr lang="en-US" sz="2800" b="1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800" b="1" i="0" dirty="0" smtClean="0">
                              <a:latin typeface="Cambria Math" panose="02040503050406030204" pitchFamily="18" charset="0"/>
                            </a:rPr>
                            <m:t>𝐞𝐯𝐢𝐥</m:t>
                          </m:r>
                        </m:e>
                      </m:rad>
                    </m:oMath>
                  </m:oMathPara>
                </a14:m>
                <a:endParaRPr lang="en-US" sz="2800" b="1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195A8B7-9E63-3C5E-5529-85ECAD1F4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0006" y="5307490"/>
                <a:ext cx="1196282" cy="5829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99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 animBg="1"/>
      <p:bldP spid="18" grpId="0" animBg="1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A46C0-E993-3043-9BA2-F084CC2A3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99" y="136524"/>
            <a:ext cx="7886700" cy="577624"/>
          </a:xfrm>
        </p:spPr>
        <p:txBody>
          <a:bodyPr>
            <a:normAutofit/>
          </a:bodyPr>
          <a:lstStyle/>
          <a:p>
            <a:r>
              <a:rPr lang="en-US" sz="3200"/>
              <a:t>if you’re curious (country level)</a:t>
            </a:r>
          </a:p>
        </p:txBody>
      </p:sp>
      <p:pic>
        <p:nvPicPr>
          <p:cNvPr id="6" name="Content Placeholder 5" descr="A close up of a map&#10;&#10;Description automatically generated">
            <a:extLst>
              <a:ext uri="{FF2B5EF4-FFF2-40B4-BE49-F238E27FC236}">
                <a16:creationId xmlns:a16="http://schemas.microsoft.com/office/drawing/2014/main" id="{2B12A15C-D06A-3440-8D06-8F9002B3BA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849921"/>
            <a:ext cx="7886700" cy="573578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C56651-D7B0-F74C-A757-132EA084A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AD0659-C6F3-1444-84A6-82BF996ECAC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240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B82F8-CF71-5F6F-75D0-5646944AC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about?</a:t>
            </a:r>
          </a:p>
        </p:txBody>
      </p:sp>
      <p:pic>
        <p:nvPicPr>
          <p:cNvPr id="4" name="PHQ9 plo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32" y="848139"/>
            <a:ext cx="8107018" cy="5722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270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6D164-ACAE-6CD6-B53F-D0CB5D724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6A826-38FA-31FF-902C-A5109CB88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E6A6D-AE37-4E74-1AF2-5695BE9E9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21" y="894405"/>
            <a:ext cx="8955157" cy="3250000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en-US" sz="2400" dirty="0"/>
              <a:t>confidence interval = every difference the data don't reject</a:t>
            </a:r>
          </a:p>
          <a:p>
            <a:pPr marL="514350" indent="-514350">
              <a:buAutoNum type="arabicPeriod"/>
            </a:pPr>
            <a:r>
              <a:rPr lang="en-US" sz="2400" dirty="0"/>
              <a:t>power = the chance a study this size catches an effect that's really there. Small null trial → </a:t>
            </a:r>
            <a:r>
              <a:rPr lang="en-US" sz="2400" b="1" dirty="0"/>
              <a:t>“absence of evidence isn't evidence of absence”</a:t>
            </a:r>
          </a:p>
          <a:p>
            <a:pPr marL="514350" indent="-514350">
              <a:buAutoNum type="arabicPeriod"/>
            </a:pPr>
            <a:r>
              <a:rPr lang="en-US" sz="2400" dirty="0"/>
              <a:t>effect size (d) = difference in SD units. Fine for power calculations. </a:t>
            </a:r>
            <a:r>
              <a:rPr lang="en-US" sz="2400" b="1" dirty="0"/>
              <a:t>Not</a:t>
            </a:r>
            <a:r>
              <a:rPr lang="en-US" sz="2400" dirty="0"/>
              <a:t> a measure of clinical significance.</a:t>
            </a:r>
          </a:p>
          <a:p>
            <a:pPr marL="514350" indent="-514350">
              <a:buAutoNum type="arabicPeriod"/>
            </a:pPr>
            <a:r>
              <a:rPr lang="en-US" sz="2400" dirty="0"/>
              <a:t>Multiple comparisons – if you run many comparisons you’ll get “significant” one(s) chance.</a:t>
            </a:r>
          </a:p>
          <a:p>
            <a:pPr marL="514350" indent="-514350">
              <a:buAutoNum type="arabicPeriod"/>
            </a:pPr>
            <a:r>
              <a:rPr lang="en-US" sz="2400" dirty="0"/>
              <a:t>Publication bias: the trials you never read are probably negative</a:t>
            </a:r>
          </a:p>
        </p:txBody>
      </p:sp>
      <p:pic>
        <p:nvPicPr>
          <p:cNvPr id="5" name="Picture 4" descr="Where Is Trading Spouses' God Warrior Marguerite Perrin Now?">
            <a:extLst>
              <a:ext uri="{FF2B5EF4-FFF2-40B4-BE49-F238E27FC236}">
                <a16:creationId xmlns:a16="http://schemas.microsoft.com/office/drawing/2014/main" id="{9D3A76C5-44CE-97F2-B2B2-67D9C59CD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683" y="4197413"/>
            <a:ext cx="3786097" cy="252406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57EB5B-A433-674A-A31D-6E4B5B76A8F0}"/>
              </a:ext>
            </a:extLst>
          </p:cNvPr>
          <p:cNvSpPr txBox="1"/>
          <p:nvPr/>
        </p:nvSpPr>
        <p:spPr>
          <a:xfrm>
            <a:off x="280220" y="6030669"/>
            <a:ext cx="298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you, asking all the questions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30B9A30-1EEE-1E45-F0F8-F06A70957177}"/>
              </a:ext>
            </a:extLst>
          </p:cNvPr>
          <p:cNvCxnSpPr/>
          <p:nvPr/>
        </p:nvCxnSpPr>
        <p:spPr>
          <a:xfrm>
            <a:off x="3447535" y="6178378"/>
            <a:ext cx="1421027" cy="0"/>
          </a:xfrm>
          <a:prstGeom prst="straightConnector1">
            <a:avLst/>
          </a:prstGeom>
          <a:ln w="25400">
            <a:solidFill>
              <a:schemeClr val="accent1">
                <a:lumMod val="60000"/>
                <a:lumOff val="40000"/>
              </a:schemeClr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67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F784F-0227-E986-060E-8FA2639C8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6781"/>
            <a:ext cx="8326507" cy="817633"/>
          </a:xfrm>
        </p:spPr>
        <p:txBody>
          <a:bodyPr>
            <a:normAutofit/>
          </a:bodyPr>
          <a:lstStyle/>
          <a:p>
            <a:r>
              <a:rPr lang="en-US" sz="3600" dirty="0"/>
              <a:t>power practice (if time)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01999B-08B2-D5CE-88A1-48816640D6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5497" y="760852"/>
                <a:ext cx="8354954" cy="138965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000" dirty="0"/>
                  <a:t>Every pediatric antidepressant trial the FDA had, pooled (Hammad 2006): 4,582 kids, 8–12 weeks, 0 suicides.</a:t>
                </a:r>
              </a:p>
              <a:p>
                <a:pPr marL="0" indent="0">
                  <a:buNone/>
                </a:pPr>
                <a:r>
                  <a:rPr lang="en-US" sz="2000" dirty="0" err="1"/>
                  <a:t>i</a:t>
                </a:r>
                <a:r>
                  <a:rPr lang="en-US" sz="2000" dirty="0"/>
                  <a:t>. How big a sample would show that a therapy cuts suicide in half?</a:t>
                </a:r>
              </a:p>
              <a:p>
                <a:pPr marL="0" indent="0">
                  <a:buNone/>
                </a:pPr>
                <a:r>
                  <a:rPr lang="en-US" sz="2000" dirty="0"/>
                  <a:t>assume base rate is p = 0.1% (per year) in depressed teen population</a:t>
                </a:r>
              </a:p>
              <a:p>
                <a:pPr marL="0" indent="0">
                  <a:buNone/>
                </a:pPr>
                <a:r>
                  <a:rPr lang="en-US" sz="2000" dirty="0"/>
                  <a:t>standard deviation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r>
                  <a:rPr lang="en-US" sz="2000" dirty="0"/>
                  <a:t> = 0.0316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ii. How big of a sample do you need for 80% power to detect an intervention that reduces suicidal behavior by half in a cluster B adolescent sample where the base rate is 40%?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01999B-08B2-D5CE-88A1-48816640D6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5497" y="760852"/>
                <a:ext cx="8354954" cy="1389652"/>
              </a:xfrm>
              <a:blipFill>
                <a:blip r:embed="rId2"/>
                <a:stretch>
                  <a:fillRect l="-759" t="-4545" r="-1366" b="-19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0" y="6457890"/>
            <a:ext cx="8354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1000" dirty="0"/>
              <a:t>Sources: Hammad et al. Arch Gen Psychiatry 2006; Emslie et al. JAACAP 2006 (TADS); Brent et al. Am J Psychiatry 2009 (TORDIA); McCauley et al. JAMA Psychiatry 2018; Meltzer et al. Arch Gen Psychiatry 2003 (InterSePT); CDC WONDER 2022.</a:t>
            </a:r>
          </a:p>
        </p:txBody>
      </p:sp>
    </p:spTree>
    <p:extLst>
      <p:ext uri="{BB962C8B-B14F-4D97-AF65-F5344CB8AC3E}">
        <p14:creationId xmlns:p14="http://schemas.microsoft.com/office/powerpoint/2010/main" val="33762161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0CF65-7E10-F5D7-8DD3-2A8CAB9D71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782" y="539373"/>
            <a:ext cx="8746435" cy="5052253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“[Psychiatry] is like a man who wanted to kill a powerful man. He drew the sword in his house and drove it into the wall, that he might know his hand would be strong. Then he slew the powerful man.” </a:t>
            </a:r>
          </a:p>
          <a:p>
            <a:pPr marL="0" indent="0">
              <a:buNone/>
            </a:pPr>
            <a:r>
              <a:rPr lang="en-US" dirty="0"/>
              <a:t>	– Gospel of Thomas #98, Blatz translation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Nag Hammadi library - Wikipedia">
            <a:extLst>
              <a:ext uri="{FF2B5EF4-FFF2-40B4-BE49-F238E27FC236}">
                <a16:creationId xmlns:a16="http://schemas.microsoft.com/office/drawing/2014/main" id="{C461D327-310B-7A1A-F333-6123AF603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3543" y="3065500"/>
            <a:ext cx="3590473" cy="359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28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6677</TotalTime>
  <Words>1566</Words>
  <Application>Microsoft Macintosh PowerPoint</Application>
  <PresentationFormat>On-screen Show (4:3)</PresentationFormat>
  <Paragraphs>250</Paragraphs>
  <Slides>29</Slides>
  <Notes>2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Cambria Math</vt:lpstr>
      <vt:lpstr>Office Theme</vt:lpstr>
      <vt:lpstr>PowerPoint Presentation</vt:lpstr>
      <vt:lpstr>Reading 301</vt:lpstr>
      <vt:lpstr>Outline</vt:lpstr>
      <vt:lpstr>PowerPoint Presentation</vt:lpstr>
      <vt:lpstr>Statistical significance</vt:lpstr>
      <vt:lpstr>don’t reject the null (p &gt; 0.05)</vt:lpstr>
      <vt:lpstr>reject null hypothesis (p &lt; 0.05)</vt:lpstr>
      <vt:lpstr>Confidence intervals</vt:lpstr>
      <vt:lpstr>PowerPoint Presentation</vt:lpstr>
      <vt:lpstr>PowerPoint Presentation</vt:lpstr>
      <vt:lpstr>errors in hypothesis testing</vt:lpstr>
      <vt:lpstr>Power</vt:lpstr>
      <vt:lpstr>effect size</vt:lpstr>
      <vt:lpstr>PowerPoint Presentation</vt:lpstr>
      <vt:lpstr>d and clinical significance</vt:lpstr>
      <vt:lpstr>It’s a trap!</vt:lpstr>
      <vt:lpstr>PowerPoint Presentation</vt:lpstr>
      <vt:lpstr>Seek and Ye Shall Find</vt:lpstr>
      <vt:lpstr>Subgroup analysis</vt:lpstr>
      <vt:lpstr>PowerPoint Presentation</vt:lpstr>
      <vt:lpstr>Pre-specification</vt:lpstr>
      <vt:lpstr>Publication bias</vt:lpstr>
      <vt:lpstr>Funnel plots</vt:lpstr>
      <vt:lpstr>If we got data and plotted it, what would the “best fit” pattern look like?</vt:lpstr>
      <vt:lpstr>if you’re curious (country level)</vt:lpstr>
      <vt:lpstr>What about?</vt:lpstr>
      <vt:lpstr>Summary</vt:lpstr>
      <vt:lpstr>power practice (if time)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White</dc:creator>
  <cp:lastModifiedBy>Steven White</cp:lastModifiedBy>
  <cp:revision>2</cp:revision>
  <dcterms:created xsi:type="dcterms:W3CDTF">2025-04-06T21:48:22Z</dcterms:created>
  <dcterms:modified xsi:type="dcterms:W3CDTF">2026-09-08T16:28:09Z</dcterms:modified>
</cp:coreProperties>
</file>